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7EF10-CACE-4FCE-BF3C-26E27B3F850A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FA9D53A-0A8D-4DEB-88F0-098CA5CDF1F8}">
      <dgm:prSet phldrT="[Text]" phldr="0"/>
      <dgm:spPr/>
      <dgm:t>
        <a:bodyPr/>
        <a:lstStyle/>
        <a:p>
          <a:r>
            <a:rPr lang="en-GB" dirty="0"/>
            <a:t>Managing Director</a:t>
          </a:r>
        </a:p>
      </dgm:t>
    </dgm:pt>
    <dgm:pt modelId="{B20C73DC-13F4-4457-A572-101337EF7C93}" type="parTrans" cxnId="{A6AF844C-2035-4018-BFB2-CBF122E3BD4E}">
      <dgm:prSet/>
      <dgm:spPr/>
      <dgm:t>
        <a:bodyPr/>
        <a:lstStyle/>
        <a:p>
          <a:endParaRPr lang="en-GB"/>
        </a:p>
      </dgm:t>
    </dgm:pt>
    <dgm:pt modelId="{BA77144C-0AAE-4C32-A9F7-993E6EF22FB4}" type="sibTrans" cxnId="{A6AF844C-2035-4018-BFB2-CBF122E3BD4E}">
      <dgm:prSet/>
      <dgm:spPr/>
      <dgm:t>
        <a:bodyPr/>
        <a:lstStyle/>
        <a:p>
          <a:endParaRPr lang="en-GB"/>
        </a:p>
      </dgm:t>
    </dgm:pt>
    <dgm:pt modelId="{8475A04E-025D-46DE-A6B3-17CEB577366D}" type="asst">
      <dgm:prSet phldrT="[Text]" phldr="0"/>
      <dgm:spPr/>
      <dgm:t>
        <a:bodyPr/>
        <a:lstStyle/>
        <a:p>
          <a:r>
            <a:rPr lang="en-GB" dirty="0"/>
            <a:t>Commercial &amp; Production Director </a:t>
          </a:r>
        </a:p>
      </dgm:t>
    </dgm:pt>
    <dgm:pt modelId="{8F193FA6-4986-4DD4-AF87-02D75E99A11E}" type="parTrans" cxnId="{4EBA5D40-9F98-40B9-B592-19B5E39AA080}">
      <dgm:prSet/>
      <dgm:spPr/>
      <dgm:t>
        <a:bodyPr/>
        <a:lstStyle/>
        <a:p>
          <a:endParaRPr lang="en-GB"/>
        </a:p>
      </dgm:t>
    </dgm:pt>
    <dgm:pt modelId="{F6C83B9B-1A5D-4228-B816-7B653F92A011}" type="sibTrans" cxnId="{4EBA5D40-9F98-40B9-B592-19B5E39AA080}">
      <dgm:prSet/>
      <dgm:spPr/>
      <dgm:t>
        <a:bodyPr/>
        <a:lstStyle/>
        <a:p>
          <a:endParaRPr lang="en-GB"/>
        </a:p>
      </dgm:t>
    </dgm:pt>
    <dgm:pt modelId="{87F6EBD3-34A5-45A1-B30B-F13A5AE80D18}">
      <dgm:prSet phldrT="[Text]" phldr="0"/>
      <dgm:spPr/>
      <dgm:t>
        <a:bodyPr/>
        <a:lstStyle/>
        <a:p>
          <a:r>
            <a:rPr lang="en-GB" dirty="0"/>
            <a:t>Sales &amp; Administration</a:t>
          </a:r>
        </a:p>
      </dgm:t>
    </dgm:pt>
    <dgm:pt modelId="{A7D08AD0-5760-4660-B0F8-744F727D2479}" type="parTrans" cxnId="{DA692E6E-E39A-427A-87FE-68BF5F36C0A4}">
      <dgm:prSet/>
      <dgm:spPr/>
      <dgm:t>
        <a:bodyPr/>
        <a:lstStyle/>
        <a:p>
          <a:endParaRPr lang="en-GB"/>
        </a:p>
      </dgm:t>
    </dgm:pt>
    <dgm:pt modelId="{7A3AEB06-D596-4F0A-A99D-3D2D0476B2E4}" type="sibTrans" cxnId="{DA692E6E-E39A-427A-87FE-68BF5F36C0A4}">
      <dgm:prSet/>
      <dgm:spPr/>
      <dgm:t>
        <a:bodyPr/>
        <a:lstStyle/>
        <a:p>
          <a:endParaRPr lang="en-GB"/>
        </a:p>
      </dgm:t>
    </dgm:pt>
    <dgm:pt modelId="{5EB8EB2C-424A-4436-B6C2-B0DE40E730CC}">
      <dgm:prSet phldrT="[Text]" phldr="0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Office         Manager                  </a:t>
          </a:r>
        </a:p>
      </dgm:t>
    </dgm:pt>
    <dgm:pt modelId="{1CBD958A-029C-48F4-B4F0-404E5CAD01AD}" type="parTrans" cxnId="{A52A4757-3BDE-444D-9EFB-79065F045DA9}">
      <dgm:prSet/>
      <dgm:spPr/>
      <dgm:t>
        <a:bodyPr/>
        <a:lstStyle/>
        <a:p>
          <a:endParaRPr lang="en-GB"/>
        </a:p>
      </dgm:t>
    </dgm:pt>
    <dgm:pt modelId="{DEE9419A-9034-4B47-A49E-38C0B4023C2F}" type="sibTrans" cxnId="{A52A4757-3BDE-444D-9EFB-79065F045DA9}">
      <dgm:prSet/>
      <dgm:spPr/>
      <dgm:t>
        <a:bodyPr/>
        <a:lstStyle/>
        <a:p>
          <a:endParaRPr lang="en-GB"/>
        </a:p>
      </dgm:t>
    </dgm:pt>
    <dgm:pt modelId="{360C655F-2E2E-4CFB-9C05-F7571F6CAAE4}">
      <dgm:prSet phldrT="[Text]" phldr="0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Operations Manager                  </a:t>
          </a:r>
        </a:p>
      </dgm:t>
    </dgm:pt>
    <dgm:pt modelId="{C9633041-F042-42FD-8E03-4AC96ACDAC44}" type="parTrans" cxnId="{885FE8DF-0EDC-4711-A46D-0B28F900EFC4}">
      <dgm:prSet/>
      <dgm:spPr/>
      <dgm:t>
        <a:bodyPr/>
        <a:lstStyle/>
        <a:p>
          <a:endParaRPr lang="en-GB"/>
        </a:p>
      </dgm:t>
    </dgm:pt>
    <dgm:pt modelId="{1C3DCF13-E0FF-46A3-9783-B8875BB2E211}" type="sibTrans" cxnId="{885FE8DF-0EDC-4711-A46D-0B28F900EFC4}">
      <dgm:prSet/>
      <dgm:spPr/>
      <dgm:t>
        <a:bodyPr/>
        <a:lstStyle/>
        <a:p>
          <a:endParaRPr lang="en-GB"/>
        </a:p>
      </dgm:t>
    </dgm:pt>
    <dgm:pt modelId="{25CBA147-1595-43C7-A148-0397384CBBA9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Purchasing &amp; Logistics </a:t>
          </a:r>
          <a:r>
            <a:rPr lang="en-GB" dirty="0" err="1"/>
            <a:t>Mgr</a:t>
          </a:r>
          <a:r>
            <a:rPr lang="en-GB" dirty="0"/>
            <a:t> </a:t>
          </a:r>
        </a:p>
        <a:p>
          <a:endParaRPr lang="en-GB" dirty="0"/>
        </a:p>
      </dgm:t>
    </dgm:pt>
    <dgm:pt modelId="{1070F0A7-462F-482C-AD0B-820578217699}" type="parTrans" cxnId="{7E28B133-1845-4EDD-8A54-274A16CC642E}">
      <dgm:prSet/>
      <dgm:spPr/>
      <dgm:t>
        <a:bodyPr/>
        <a:lstStyle/>
        <a:p>
          <a:endParaRPr lang="en-GB"/>
        </a:p>
      </dgm:t>
    </dgm:pt>
    <dgm:pt modelId="{FD7AC41C-E563-43DD-AB7F-53787D28F2B3}" type="sibTrans" cxnId="{7E28B133-1845-4EDD-8A54-274A16CC642E}">
      <dgm:prSet/>
      <dgm:spPr/>
      <dgm:t>
        <a:bodyPr/>
        <a:lstStyle/>
        <a:p>
          <a:endParaRPr lang="en-GB"/>
        </a:p>
      </dgm:t>
    </dgm:pt>
    <dgm:pt modelId="{440FD181-9952-43E6-89C0-A7C8C678A536}" type="asst">
      <dgm:prSet phldrT="[Text]" phldr="0"/>
      <dgm:spPr/>
      <dgm:t>
        <a:bodyPr/>
        <a:lstStyle/>
        <a:p>
          <a:r>
            <a:rPr lang="en-GB" dirty="0"/>
            <a:t>Sales Director</a:t>
          </a:r>
        </a:p>
      </dgm:t>
    </dgm:pt>
    <dgm:pt modelId="{0C3E7710-94EC-42DB-A77B-F8A6EC46FC3E}" type="parTrans" cxnId="{02E57C70-9C90-481B-A478-536E151A1265}">
      <dgm:prSet/>
      <dgm:spPr/>
      <dgm:t>
        <a:bodyPr/>
        <a:lstStyle/>
        <a:p>
          <a:endParaRPr lang="en-GB"/>
        </a:p>
      </dgm:t>
    </dgm:pt>
    <dgm:pt modelId="{A474FA65-5435-4269-8933-3704A9CD37D6}" type="sibTrans" cxnId="{02E57C70-9C90-481B-A478-536E151A1265}">
      <dgm:prSet/>
      <dgm:spPr/>
      <dgm:t>
        <a:bodyPr/>
        <a:lstStyle/>
        <a:p>
          <a:endParaRPr lang="en-GB"/>
        </a:p>
      </dgm:t>
    </dgm:pt>
    <dgm:pt modelId="{792DEB4B-3742-49DF-AABD-4CFDA80A1B4E}" type="asst">
      <dgm:prSet phldrT="[Text]" phldr="0"/>
      <dgm:spPr/>
      <dgm:t>
        <a:bodyPr/>
        <a:lstStyle/>
        <a:p>
          <a:r>
            <a:rPr lang="en-GB" dirty="0"/>
            <a:t>Commercial &amp; Operations  Manager</a:t>
          </a:r>
        </a:p>
      </dgm:t>
    </dgm:pt>
    <dgm:pt modelId="{AFF849E5-6A75-408C-8D0A-0F684C82B11B}" type="parTrans" cxnId="{A415C1C2-7442-4026-AF96-24E3E1310FF4}">
      <dgm:prSet/>
      <dgm:spPr/>
      <dgm:t>
        <a:bodyPr/>
        <a:lstStyle/>
        <a:p>
          <a:endParaRPr lang="en-GB"/>
        </a:p>
      </dgm:t>
    </dgm:pt>
    <dgm:pt modelId="{141AC12D-E0F3-4E73-ACCF-5D650731A017}" type="sibTrans" cxnId="{A415C1C2-7442-4026-AF96-24E3E1310FF4}">
      <dgm:prSet/>
      <dgm:spPr/>
      <dgm:t>
        <a:bodyPr/>
        <a:lstStyle/>
        <a:p>
          <a:endParaRPr lang="en-GB"/>
        </a:p>
      </dgm:t>
    </dgm:pt>
    <dgm:pt modelId="{1E1B5D9A-9E79-47D2-BEAB-248B0100338F}" type="asst">
      <dgm:prSet phldrT="[Text]" phldr="0"/>
      <dgm:spPr/>
      <dgm:t>
        <a:bodyPr/>
        <a:lstStyle/>
        <a:p>
          <a:r>
            <a:rPr lang="en-GB" dirty="0"/>
            <a:t>Operations Director</a:t>
          </a:r>
        </a:p>
      </dgm:t>
    </dgm:pt>
    <dgm:pt modelId="{8CAFCA08-7478-4037-8B55-32C6F524D3DE}" type="parTrans" cxnId="{8846F4BC-CB94-4567-A832-4297A9E83C8D}">
      <dgm:prSet/>
      <dgm:spPr/>
      <dgm:t>
        <a:bodyPr/>
        <a:lstStyle/>
        <a:p>
          <a:endParaRPr lang="en-GB"/>
        </a:p>
      </dgm:t>
    </dgm:pt>
    <dgm:pt modelId="{8CAE4DFE-1B01-472D-A986-FD87F25319CD}" type="sibTrans" cxnId="{8846F4BC-CB94-4567-A832-4297A9E83C8D}">
      <dgm:prSet/>
      <dgm:spPr/>
      <dgm:t>
        <a:bodyPr/>
        <a:lstStyle/>
        <a:p>
          <a:endParaRPr lang="en-GB"/>
        </a:p>
      </dgm:t>
    </dgm:pt>
    <dgm:pt modelId="{562C79E0-C9CF-451F-8518-BA3A41A09F7B}">
      <dgm:prSet phldrT="[Text]" phldr="0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General Manager    </a:t>
          </a:r>
        </a:p>
      </dgm:t>
    </dgm:pt>
    <dgm:pt modelId="{034A7376-77C0-4972-8E99-92E08F5D004C}" type="parTrans" cxnId="{A600DEDA-C955-48CD-8F01-F2603EEF0F7F}">
      <dgm:prSet/>
      <dgm:spPr/>
      <dgm:t>
        <a:bodyPr/>
        <a:lstStyle/>
        <a:p>
          <a:endParaRPr lang="en-GB"/>
        </a:p>
      </dgm:t>
    </dgm:pt>
    <dgm:pt modelId="{D196468E-8C33-4D68-9DBF-6ECA64BF5B86}" type="sibTrans" cxnId="{A600DEDA-C955-48CD-8F01-F2603EEF0F7F}">
      <dgm:prSet/>
      <dgm:spPr/>
      <dgm:t>
        <a:bodyPr/>
        <a:lstStyle/>
        <a:p>
          <a:endParaRPr lang="en-GB"/>
        </a:p>
      </dgm:t>
    </dgm:pt>
    <dgm:pt modelId="{4F445EE9-E73C-40BF-9758-58E389E572A8}">
      <dgm:prSet phldrT="[Text]" phldr="0"/>
      <dgm:spPr/>
      <dgm:t>
        <a:bodyPr/>
        <a:lstStyle/>
        <a:p>
          <a:r>
            <a:rPr lang="en-GB" dirty="0"/>
            <a:t>Production Supervisors</a:t>
          </a:r>
        </a:p>
      </dgm:t>
    </dgm:pt>
    <dgm:pt modelId="{DD02184B-7B80-458C-89F9-E3E7386727F0}" type="parTrans" cxnId="{F4BBFE7F-C2DC-42C7-9F0B-85D879F64AD3}">
      <dgm:prSet/>
      <dgm:spPr/>
      <dgm:t>
        <a:bodyPr/>
        <a:lstStyle/>
        <a:p>
          <a:endParaRPr lang="en-GB"/>
        </a:p>
      </dgm:t>
    </dgm:pt>
    <dgm:pt modelId="{2EC4E8C4-EEAC-4AE7-ADD8-E794D91342F9}" type="sibTrans" cxnId="{F4BBFE7F-C2DC-42C7-9F0B-85D879F64AD3}">
      <dgm:prSet/>
      <dgm:spPr/>
      <dgm:t>
        <a:bodyPr/>
        <a:lstStyle/>
        <a:p>
          <a:endParaRPr lang="en-GB"/>
        </a:p>
      </dgm:t>
    </dgm:pt>
    <dgm:pt modelId="{3EFE03BC-038D-4002-9281-D89AD853C3B5}">
      <dgm:prSet phldrT="[Text]" phldr="0"/>
      <dgm:spPr/>
      <dgm:t>
        <a:bodyPr/>
        <a:lstStyle/>
        <a:p>
          <a:r>
            <a:rPr lang="en-GB" dirty="0"/>
            <a:t>Transport Co-Ordinator</a:t>
          </a:r>
        </a:p>
      </dgm:t>
    </dgm:pt>
    <dgm:pt modelId="{066E9284-4360-4C24-A867-F229A506A66E}" type="parTrans" cxnId="{69F3FB6E-A9C7-4E1E-AAB2-85BF8D770202}">
      <dgm:prSet/>
      <dgm:spPr/>
      <dgm:t>
        <a:bodyPr/>
        <a:lstStyle/>
        <a:p>
          <a:endParaRPr lang="en-GB"/>
        </a:p>
      </dgm:t>
    </dgm:pt>
    <dgm:pt modelId="{0E993CA4-C1D5-454B-8A08-247B9F5EB217}" type="sibTrans" cxnId="{69F3FB6E-A9C7-4E1E-AAB2-85BF8D770202}">
      <dgm:prSet/>
      <dgm:spPr/>
      <dgm:t>
        <a:bodyPr/>
        <a:lstStyle/>
        <a:p>
          <a:endParaRPr lang="en-GB"/>
        </a:p>
      </dgm:t>
    </dgm:pt>
    <dgm:pt modelId="{BDD6F966-2D53-4002-975E-9A6A8290875E}">
      <dgm:prSet/>
      <dgm:spPr/>
      <dgm:t>
        <a:bodyPr/>
        <a:lstStyle/>
        <a:p>
          <a:r>
            <a:rPr lang="en-GB" dirty="0"/>
            <a:t>Sales Dept</a:t>
          </a:r>
        </a:p>
      </dgm:t>
    </dgm:pt>
    <dgm:pt modelId="{30DAF21E-2696-4F0D-A903-A8B7FC73D0F8}" type="parTrans" cxnId="{E2C3E5AB-A430-4046-8BBC-58BE9207057A}">
      <dgm:prSet/>
      <dgm:spPr/>
      <dgm:t>
        <a:bodyPr/>
        <a:lstStyle/>
        <a:p>
          <a:endParaRPr lang="en-GB"/>
        </a:p>
      </dgm:t>
    </dgm:pt>
    <dgm:pt modelId="{75BE8954-5227-463B-9EE1-7DD245D440E0}" type="sibTrans" cxnId="{E2C3E5AB-A430-4046-8BBC-58BE9207057A}">
      <dgm:prSet/>
      <dgm:spPr/>
      <dgm:t>
        <a:bodyPr/>
        <a:lstStyle/>
        <a:p>
          <a:endParaRPr lang="en-GB"/>
        </a:p>
      </dgm:t>
    </dgm:pt>
    <dgm:pt modelId="{9E41E6EC-4140-4721-881E-46166D5810BC}">
      <dgm:prSet/>
      <dgm:spPr/>
      <dgm:t>
        <a:bodyPr/>
        <a:lstStyle/>
        <a:p>
          <a:r>
            <a:rPr lang="en-GB" dirty="0"/>
            <a:t>Sales Support</a:t>
          </a:r>
        </a:p>
      </dgm:t>
    </dgm:pt>
    <dgm:pt modelId="{479CDEE7-E798-46C5-83B0-6E0F5DD98E54}" type="parTrans" cxnId="{6480DFA7-E7E4-4BFA-BDF2-86E9C5180F09}">
      <dgm:prSet/>
      <dgm:spPr/>
      <dgm:t>
        <a:bodyPr/>
        <a:lstStyle/>
        <a:p>
          <a:endParaRPr lang="en-GB"/>
        </a:p>
      </dgm:t>
    </dgm:pt>
    <dgm:pt modelId="{074EB5D8-EF3E-4729-90B3-219E803A918C}" type="sibTrans" cxnId="{6480DFA7-E7E4-4BFA-BDF2-86E9C5180F09}">
      <dgm:prSet/>
      <dgm:spPr/>
      <dgm:t>
        <a:bodyPr/>
        <a:lstStyle/>
        <a:p>
          <a:endParaRPr lang="en-GB"/>
        </a:p>
      </dgm:t>
    </dgm:pt>
    <dgm:pt modelId="{7CDE8A64-3966-424C-84FE-E2DBF2E27523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Production Formen</a:t>
          </a:r>
        </a:p>
      </dgm:t>
    </dgm:pt>
    <dgm:pt modelId="{CDFA3147-F567-4378-8047-B111918519F5}" type="parTrans" cxnId="{8B72CC6E-43A5-40D9-A039-9A74A78869FF}">
      <dgm:prSet/>
      <dgm:spPr/>
      <dgm:t>
        <a:bodyPr/>
        <a:lstStyle/>
        <a:p>
          <a:endParaRPr lang="en-GB"/>
        </a:p>
      </dgm:t>
    </dgm:pt>
    <dgm:pt modelId="{CDFE460C-C8AD-45EE-B92F-26765625E3BA}" type="sibTrans" cxnId="{8B72CC6E-43A5-40D9-A039-9A74A78869FF}">
      <dgm:prSet/>
      <dgm:spPr/>
      <dgm:t>
        <a:bodyPr/>
        <a:lstStyle/>
        <a:p>
          <a:endParaRPr lang="en-GB"/>
        </a:p>
      </dgm:t>
    </dgm:pt>
    <dgm:pt modelId="{FD7D79B8-001A-4F6C-B8B3-78703777CF8A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Production Supervisors</a:t>
          </a:r>
        </a:p>
      </dgm:t>
    </dgm:pt>
    <dgm:pt modelId="{DF0B8EA1-92A8-4443-BD2C-D1F8C657333D}" type="parTrans" cxnId="{6F39FAD3-EF09-4752-9371-001F4BEBAC98}">
      <dgm:prSet/>
      <dgm:spPr/>
      <dgm:t>
        <a:bodyPr/>
        <a:lstStyle/>
        <a:p>
          <a:endParaRPr lang="en-GB"/>
        </a:p>
      </dgm:t>
    </dgm:pt>
    <dgm:pt modelId="{DA9838C4-351A-4D30-87E3-4311D35A635E}" type="sibTrans" cxnId="{6F39FAD3-EF09-4752-9371-001F4BEBAC98}">
      <dgm:prSet/>
      <dgm:spPr/>
      <dgm:t>
        <a:bodyPr/>
        <a:lstStyle/>
        <a:p>
          <a:endParaRPr lang="en-GB"/>
        </a:p>
      </dgm:t>
    </dgm:pt>
    <dgm:pt modelId="{E2B3C1E3-A2C6-4D8C-82FE-FA02EE6ED34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Production Operators</a:t>
          </a:r>
        </a:p>
      </dgm:t>
    </dgm:pt>
    <dgm:pt modelId="{CD6028D4-34D6-4E24-9426-C6F37353DC0A}" type="parTrans" cxnId="{2DF75281-2277-46D3-AC4A-1B9959EF53C1}">
      <dgm:prSet/>
      <dgm:spPr/>
      <dgm:t>
        <a:bodyPr/>
        <a:lstStyle/>
        <a:p>
          <a:endParaRPr lang="en-GB"/>
        </a:p>
      </dgm:t>
    </dgm:pt>
    <dgm:pt modelId="{6A0B3724-29B0-497D-B8AE-53770BFE47DA}" type="sibTrans" cxnId="{2DF75281-2277-46D3-AC4A-1B9959EF53C1}">
      <dgm:prSet/>
      <dgm:spPr/>
      <dgm:t>
        <a:bodyPr/>
        <a:lstStyle/>
        <a:p>
          <a:endParaRPr lang="en-GB"/>
        </a:p>
      </dgm:t>
    </dgm:pt>
    <dgm:pt modelId="{787353E4-2766-4CA9-A595-B56DAA5610E2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Business Development          </a:t>
          </a:r>
        </a:p>
      </dgm:t>
    </dgm:pt>
    <dgm:pt modelId="{800B693B-0B96-4F52-8232-F986770008E8}" type="parTrans" cxnId="{65147E0A-B1C8-4D5D-A4D1-7D0B9D1DA558}">
      <dgm:prSet/>
      <dgm:spPr/>
      <dgm:t>
        <a:bodyPr/>
        <a:lstStyle/>
        <a:p>
          <a:endParaRPr lang="en-GB"/>
        </a:p>
      </dgm:t>
    </dgm:pt>
    <dgm:pt modelId="{7BFA5DED-4ED6-46E1-A931-BDD50A38C5E8}" type="sibTrans" cxnId="{65147E0A-B1C8-4D5D-A4D1-7D0B9D1DA558}">
      <dgm:prSet/>
      <dgm:spPr/>
      <dgm:t>
        <a:bodyPr/>
        <a:lstStyle/>
        <a:p>
          <a:endParaRPr lang="en-GB"/>
        </a:p>
      </dgm:t>
    </dgm:pt>
    <dgm:pt modelId="{8BA92601-8ECD-436B-B3E5-9F56EC539201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CAD Dept </a:t>
          </a:r>
        </a:p>
        <a:p>
          <a:endParaRPr lang="en-GB" dirty="0"/>
        </a:p>
      </dgm:t>
    </dgm:pt>
    <dgm:pt modelId="{4746DA4A-E034-43E1-B871-1ABCD03ED3D0}" type="parTrans" cxnId="{4F9E1307-1484-48FE-82DC-00D796D870C0}">
      <dgm:prSet/>
      <dgm:spPr/>
      <dgm:t>
        <a:bodyPr/>
        <a:lstStyle/>
        <a:p>
          <a:endParaRPr lang="en-GB"/>
        </a:p>
      </dgm:t>
    </dgm:pt>
    <dgm:pt modelId="{040667EE-6271-4B3C-B097-60087A8F2962}" type="sibTrans" cxnId="{4F9E1307-1484-48FE-82DC-00D796D870C0}">
      <dgm:prSet/>
      <dgm:spPr/>
      <dgm:t>
        <a:bodyPr/>
        <a:lstStyle/>
        <a:p>
          <a:endParaRPr lang="en-GB"/>
        </a:p>
      </dgm:t>
    </dgm:pt>
    <dgm:pt modelId="{2C443B4E-D95E-400F-BEE0-361F26A143A1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Sales &amp; CAD  Support</a:t>
          </a:r>
        </a:p>
        <a:p>
          <a:endParaRPr lang="en-GB" dirty="0"/>
        </a:p>
      </dgm:t>
    </dgm:pt>
    <dgm:pt modelId="{4FAC5F32-EF2B-4C71-8A26-27BA70C91424}" type="parTrans" cxnId="{AAC91A37-8A1D-4F62-9B04-BC530BB8A529}">
      <dgm:prSet/>
      <dgm:spPr/>
      <dgm:t>
        <a:bodyPr/>
        <a:lstStyle/>
        <a:p>
          <a:endParaRPr lang="en-GB"/>
        </a:p>
      </dgm:t>
    </dgm:pt>
    <dgm:pt modelId="{593A7F2C-0A1A-4DD1-8FF9-7822AB6911CE}" type="sibTrans" cxnId="{AAC91A37-8A1D-4F62-9B04-BC530BB8A529}">
      <dgm:prSet/>
      <dgm:spPr/>
      <dgm:t>
        <a:bodyPr/>
        <a:lstStyle/>
        <a:p>
          <a:endParaRPr lang="en-GB"/>
        </a:p>
      </dgm:t>
    </dgm:pt>
    <dgm:pt modelId="{21AD4C18-EBB3-49B3-B6B8-CF516825EC4A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HGV Drivers</a:t>
          </a:r>
        </a:p>
      </dgm:t>
    </dgm:pt>
    <dgm:pt modelId="{65317E39-3C79-45A8-8EA6-00B887FABFDF}" type="parTrans" cxnId="{3503F70A-5709-45D8-8DA9-511F0AF630D5}">
      <dgm:prSet/>
      <dgm:spPr/>
      <dgm:t>
        <a:bodyPr/>
        <a:lstStyle/>
        <a:p>
          <a:endParaRPr lang="en-GB"/>
        </a:p>
      </dgm:t>
    </dgm:pt>
    <dgm:pt modelId="{19AADC5E-AABF-420C-A5E1-25A643AB5A41}" type="sibTrans" cxnId="{3503F70A-5709-45D8-8DA9-511F0AF630D5}">
      <dgm:prSet/>
      <dgm:spPr/>
      <dgm:t>
        <a:bodyPr/>
        <a:lstStyle/>
        <a:p>
          <a:endParaRPr lang="en-GB"/>
        </a:p>
      </dgm:t>
    </dgm:pt>
    <dgm:pt modelId="{1D9E9FD7-3A03-4014-81D2-9808C81A808F}">
      <dgm:prSet/>
      <dgm:spPr/>
      <dgm:t>
        <a:bodyPr/>
        <a:lstStyle/>
        <a:p>
          <a:r>
            <a:rPr lang="en-GB" dirty="0"/>
            <a:t>Production Operators</a:t>
          </a:r>
        </a:p>
      </dgm:t>
    </dgm:pt>
    <dgm:pt modelId="{A7165C8A-3C2D-4DA6-9B11-338426DA8972}" type="parTrans" cxnId="{EDF40193-D511-4852-B864-C7502A25239F}">
      <dgm:prSet/>
      <dgm:spPr/>
      <dgm:t>
        <a:bodyPr/>
        <a:lstStyle/>
        <a:p>
          <a:endParaRPr lang="en-GB"/>
        </a:p>
      </dgm:t>
    </dgm:pt>
    <dgm:pt modelId="{CAAD6B95-5948-4A5B-8307-D9DEF1946BD7}" type="sibTrans" cxnId="{EDF40193-D511-4852-B864-C7502A25239F}">
      <dgm:prSet/>
      <dgm:spPr/>
      <dgm:t>
        <a:bodyPr/>
        <a:lstStyle/>
        <a:p>
          <a:endParaRPr lang="en-GB"/>
        </a:p>
      </dgm:t>
    </dgm:pt>
    <dgm:pt modelId="{FDE2164B-9A08-496B-8C9A-6190756475B6}">
      <dgm:prSet/>
      <dgm:spPr/>
      <dgm:t>
        <a:bodyPr/>
        <a:lstStyle/>
        <a:p>
          <a:r>
            <a:rPr lang="en-GB" dirty="0"/>
            <a:t>HGV Drivers</a:t>
          </a:r>
        </a:p>
      </dgm:t>
    </dgm:pt>
    <dgm:pt modelId="{37CA7327-AC8D-4E85-A2D3-6BF420318CDB}" type="parTrans" cxnId="{D0758D72-7AE9-4B89-B459-F6970FCB3A1D}">
      <dgm:prSet/>
      <dgm:spPr/>
      <dgm:t>
        <a:bodyPr/>
        <a:lstStyle/>
        <a:p>
          <a:endParaRPr lang="en-GB"/>
        </a:p>
      </dgm:t>
    </dgm:pt>
    <dgm:pt modelId="{8E682A34-695D-4DDE-B411-88B16F0FE920}" type="sibTrans" cxnId="{D0758D72-7AE9-4B89-B459-F6970FCB3A1D}">
      <dgm:prSet/>
      <dgm:spPr/>
      <dgm:t>
        <a:bodyPr/>
        <a:lstStyle/>
        <a:p>
          <a:endParaRPr lang="en-GB"/>
        </a:p>
      </dgm:t>
    </dgm:pt>
    <dgm:pt modelId="{03387A08-7EF0-43F7-BF2D-7FF01694FC19}">
      <dgm:prSet/>
      <dgm:spPr/>
      <dgm:t>
        <a:bodyPr/>
        <a:lstStyle/>
        <a:p>
          <a:r>
            <a:rPr lang="en-GB" dirty="0"/>
            <a:t>General Maintenance</a:t>
          </a:r>
        </a:p>
      </dgm:t>
    </dgm:pt>
    <dgm:pt modelId="{2994D499-79DF-4F59-A17E-0AEA02424CBA}" type="parTrans" cxnId="{D6544DBF-7745-4777-B623-23E7ACBA8896}">
      <dgm:prSet/>
      <dgm:spPr/>
      <dgm:t>
        <a:bodyPr/>
        <a:lstStyle/>
        <a:p>
          <a:endParaRPr lang="en-GB"/>
        </a:p>
      </dgm:t>
    </dgm:pt>
    <dgm:pt modelId="{D8B83F57-EBF5-4013-92EF-AF52B2B7A10F}" type="sibTrans" cxnId="{D6544DBF-7745-4777-B623-23E7ACBA8896}">
      <dgm:prSet/>
      <dgm:spPr/>
      <dgm:t>
        <a:bodyPr/>
        <a:lstStyle/>
        <a:p>
          <a:endParaRPr lang="en-GB"/>
        </a:p>
      </dgm:t>
    </dgm:pt>
    <dgm:pt modelId="{272B5932-6A5C-4ED1-94F0-781930497752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Production &amp; Maintenance          – KW Eng</a:t>
          </a:r>
        </a:p>
      </dgm:t>
    </dgm:pt>
    <dgm:pt modelId="{29494221-DCAF-44B4-9DFC-78F6E566CC64}" type="parTrans" cxnId="{FEFE3889-8F20-4440-A176-CA9ED12D4B29}">
      <dgm:prSet/>
      <dgm:spPr/>
      <dgm:t>
        <a:bodyPr/>
        <a:lstStyle/>
        <a:p>
          <a:endParaRPr lang="en-GB"/>
        </a:p>
      </dgm:t>
    </dgm:pt>
    <dgm:pt modelId="{5B5AE600-3C6B-4530-8B08-D16DBA4350A8}" type="sibTrans" cxnId="{FEFE3889-8F20-4440-A176-CA9ED12D4B29}">
      <dgm:prSet/>
      <dgm:spPr/>
      <dgm:t>
        <a:bodyPr/>
        <a:lstStyle/>
        <a:p>
          <a:endParaRPr lang="en-GB"/>
        </a:p>
      </dgm:t>
    </dgm:pt>
    <dgm:pt modelId="{14DDA299-1801-4DD1-9A0D-C30798D25DB0}" type="pres">
      <dgm:prSet presAssocID="{7957EF10-CACE-4FCE-BF3C-26E27B3F850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9F0BB4-05DA-4EEF-BC32-056A5A9C55DF}" type="pres">
      <dgm:prSet presAssocID="{2FA9D53A-0A8D-4DEB-88F0-098CA5CDF1F8}" presName="hierRoot1" presStyleCnt="0">
        <dgm:presLayoutVars>
          <dgm:hierBranch val="init"/>
        </dgm:presLayoutVars>
      </dgm:prSet>
      <dgm:spPr/>
    </dgm:pt>
    <dgm:pt modelId="{B320A0F2-D946-475A-9BE8-9F78BB5EDFD1}" type="pres">
      <dgm:prSet presAssocID="{2FA9D53A-0A8D-4DEB-88F0-098CA5CDF1F8}" presName="rootComposite1" presStyleCnt="0"/>
      <dgm:spPr/>
    </dgm:pt>
    <dgm:pt modelId="{40B31ABB-7E10-4FAC-893E-B1368BCFAF80}" type="pres">
      <dgm:prSet presAssocID="{2FA9D53A-0A8D-4DEB-88F0-098CA5CDF1F8}" presName="rootText1" presStyleLbl="node0" presStyleIdx="0" presStyleCnt="2">
        <dgm:presLayoutVars>
          <dgm:chPref val="3"/>
        </dgm:presLayoutVars>
      </dgm:prSet>
      <dgm:spPr/>
    </dgm:pt>
    <dgm:pt modelId="{64A640F3-22F9-414C-9494-7612581E8A5B}" type="pres">
      <dgm:prSet presAssocID="{2FA9D53A-0A8D-4DEB-88F0-098CA5CDF1F8}" presName="rootConnector1" presStyleLbl="node1" presStyleIdx="0" presStyleCnt="0"/>
      <dgm:spPr/>
    </dgm:pt>
    <dgm:pt modelId="{D3B6D233-F50F-47DA-BF15-7014AD48489B}" type="pres">
      <dgm:prSet presAssocID="{2FA9D53A-0A8D-4DEB-88F0-098CA5CDF1F8}" presName="hierChild2" presStyleCnt="0"/>
      <dgm:spPr/>
    </dgm:pt>
    <dgm:pt modelId="{314C3C36-BFF4-49B2-B2C0-AED5DB0A3D0D}" type="pres">
      <dgm:prSet presAssocID="{A7D08AD0-5760-4660-B0F8-744F727D2479}" presName="Name37" presStyleLbl="parChTrans1D2" presStyleIdx="0" presStyleCnt="10"/>
      <dgm:spPr/>
    </dgm:pt>
    <dgm:pt modelId="{ECC18560-1FD9-40D1-B2FB-C852E9DCC546}" type="pres">
      <dgm:prSet presAssocID="{87F6EBD3-34A5-45A1-B30B-F13A5AE80D18}" presName="hierRoot2" presStyleCnt="0">
        <dgm:presLayoutVars>
          <dgm:hierBranch val="init"/>
        </dgm:presLayoutVars>
      </dgm:prSet>
      <dgm:spPr/>
    </dgm:pt>
    <dgm:pt modelId="{31C11059-3BF0-4F0A-B65E-89B5B6AA7213}" type="pres">
      <dgm:prSet presAssocID="{87F6EBD3-34A5-45A1-B30B-F13A5AE80D18}" presName="rootComposite" presStyleCnt="0"/>
      <dgm:spPr/>
    </dgm:pt>
    <dgm:pt modelId="{76CB6E7B-A8F2-4A5D-A03A-C4E1F53EEDF0}" type="pres">
      <dgm:prSet presAssocID="{87F6EBD3-34A5-45A1-B30B-F13A5AE80D18}" presName="rootText" presStyleLbl="node2" presStyleIdx="0" presStyleCnt="6" custLinFactNeighborX="2434" custLinFactNeighborY="-17150">
        <dgm:presLayoutVars>
          <dgm:chPref val="3"/>
        </dgm:presLayoutVars>
      </dgm:prSet>
      <dgm:spPr/>
    </dgm:pt>
    <dgm:pt modelId="{4A60FEEB-13DC-4EF9-AB50-02BC8046C72D}" type="pres">
      <dgm:prSet presAssocID="{87F6EBD3-34A5-45A1-B30B-F13A5AE80D18}" presName="rootConnector" presStyleLbl="node2" presStyleIdx="0" presStyleCnt="6"/>
      <dgm:spPr/>
    </dgm:pt>
    <dgm:pt modelId="{CF853271-B96F-4A4B-B1B4-63EEC0594995}" type="pres">
      <dgm:prSet presAssocID="{87F6EBD3-34A5-45A1-B30B-F13A5AE80D18}" presName="hierChild4" presStyleCnt="0"/>
      <dgm:spPr/>
    </dgm:pt>
    <dgm:pt modelId="{E1ED17EF-4974-4037-A3D2-E943999C53B0}" type="pres">
      <dgm:prSet presAssocID="{30DAF21E-2696-4F0D-A903-A8B7FC73D0F8}" presName="Name37" presStyleLbl="parChTrans1D3" presStyleIdx="0" presStyleCnt="6"/>
      <dgm:spPr/>
    </dgm:pt>
    <dgm:pt modelId="{2D65063F-5C50-459A-8302-E954AD41233B}" type="pres">
      <dgm:prSet presAssocID="{BDD6F966-2D53-4002-975E-9A6A8290875E}" presName="hierRoot2" presStyleCnt="0">
        <dgm:presLayoutVars>
          <dgm:hierBranch val="init"/>
        </dgm:presLayoutVars>
      </dgm:prSet>
      <dgm:spPr/>
    </dgm:pt>
    <dgm:pt modelId="{552C5840-EB6A-4B74-A8CF-22F4F03D1ABF}" type="pres">
      <dgm:prSet presAssocID="{BDD6F966-2D53-4002-975E-9A6A8290875E}" presName="rootComposite" presStyleCnt="0"/>
      <dgm:spPr/>
    </dgm:pt>
    <dgm:pt modelId="{83544567-241F-4838-93CD-051CAD8DD32B}" type="pres">
      <dgm:prSet presAssocID="{BDD6F966-2D53-4002-975E-9A6A8290875E}" presName="rootText" presStyleLbl="node3" presStyleIdx="0" presStyleCnt="6" custLinFactNeighborX="2999" custLinFactNeighborY="-31686">
        <dgm:presLayoutVars>
          <dgm:chPref val="3"/>
        </dgm:presLayoutVars>
      </dgm:prSet>
      <dgm:spPr/>
    </dgm:pt>
    <dgm:pt modelId="{9703F444-916A-41F3-BA44-2A4D18E935D0}" type="pres">
      <dgm:prSet presAssocID="{BDD6F966-2D53-4002-975E-9A6A8290875E}" presName="rootConnector" presStyleLbl="node3" presStyleIdx="0" presStyleCnt="6"/>
      <dgm:spPr/>
    </dgm:pt>
    <dgm:pt modelId="{040C1F6B-3CDD-4033-B8B3-577B044DFFCF}" type="pres">
      <dgm:prSet presAssocID="{BDD6F966-2D53-4002-975E-9A6A8290875E}" presName="hierChild4" presStyleCnt="0"/>
      <dgm:spPr/>
    </dgm:pt>
    <dgm:pt modelId="{FDC8AEF0-0913-4FDF-B273-009D0E240269}" type="pres">
      <dgm:prSet presAssocID="{479CDEE7-E798-46C5-83B0-6E0F5DD98E54}" presName="Name37" presStyleLbl="parChTrans1D4" presStyleIdx="0" presStyleCnt="7"/>
      <dgm:spPr/>
    </dgm:pt>
    <dgm:pt modelId="{1591C0DF-B083-4CEB-A3FE-4C32FBE894F8}" type="pres">
      <dgm:prSet presAssocID="{9E41E6EC-4140-4721-881E-46166D5810BC}" presName="hierRoot2" presStyleCnt="0">
        <dgm:presLayoutVars>
          <dgm:hierBranch val="init"/>
        </dgm:presLayoutVars>
      </dgm:prSet>
      <dgm:spPr/>
    </dgm:pt>
    <dgm:pt modelId="{9EE40CC9-3DDA-4E07-806B-E7F1E7623654}" type="pres">
      <dgm:prSet presAssocID="{9E41E6EC-4140-4721-881E-46166D5810BC}" presName="rootComposite" presStyleCnt="0"/>
      <dgm:spPr/>
    </dgm:pt>
    <dgm:pt modelId="{34856B3E-B367-407D-ADFE-EC773E87825D}" type="pres">
      <dgm:prSet presAssocID="{9E41E6EC-4140-4721-881E-46166D5810BC}" presName="rootText" presStyleLbl="node4" presStyleIdx="0" presStyleCnt="7" custLinFactNeighborX="-22275" custLinFactNeighborY="-40884">
        <dgm:presLayoutVars>
          <dgm:chPref val="3"/>
        </dgm:presLayoutVars>
      </dgm:prSet>
      <dgm:spPr/>
    </dgm:pt>
    <dgm:pt modelId="{42FC44BF-9633-4725-BEA9-9D6726C8B0F5}" type="pres">
      <dgm:prSet presAssocID="{9E41E6EC-4140-4721-881E-46166D5810BC}" presName="rootConnector" presStyleLbl="node4" presStyleIdx="0" presStyleCnt="7"/>
      <dgm:spPr/>
    </dgm:pt>
    <dgm:pt modelId="{E7D93E46-24ED-44E1-BCAF-6010DB6CEF05}" type="pres">
      <dgm:prSet presAssocID="{9E41E6EC-4140-4721-881E-46166D5810BC}" presName="hierChild4" presStyleCnt="0"/>
      <dgm:spPr/>
    </dgm:pt>
    <dgm:pt modelId="{6BF13C08-976A-4281-B8A1-B2C8DB5321E6}" type="pres">
      <dgm:prSet presAssocID="{9E41E6EC-4140-4721-881E-46166D5810BC}" presName="hierChild5" presStyleCnt="0"/>
      <dgm:spPr/>
    </dgm:pt>
    <dgm:pt modelId="{5E4493E6-F457-4817-A47F-58523BB48837}" type="pres">
      <dgm:prSet presAssocID="{BDD6F966-2D53-4002-975E-9A6A8290875E}" presName="hierChild5" presStyleCnt="0"/>
      <dgm:spPr/>
    </dgm:pt>
    <dgm:pt modelId="{897EFFB1-135F-4842-AF0D-76BA368CF50A}" type="pres">
      <dgm:prSet presAssocID="{87F6EBD3-34A5-45A1-B30B-F13A5AE80D18}" presName="hierChild5" presStyleCnt="0"/>
      <dgm:spPr/>
    </dgm:pt>
    <dgm:pt modelId="{48CC8BAE-AE1C-4D26-90B3-5A6C33476A34}" type="pres">
      <dgm:prSet presAssocID="{DD02184B-7B80-458C-89F9-E3E7386727F0}" presName="Name37" presStyleLbl="parChTrans1D2" presStyleIdx="1" presStyleCnt="10"/>
      <dgm:spPr/>
    </dgm:pt>
    <dgm:pt modelId="{AE2C7645-78E8-4A11-B3E2-93289FA6A17A}" type="pres">
      <dgm:prSet presAssocID="{4F445EE9-E73C-40BF-9758-58E389E572A8}" presName="hierRoot2" presStyleCnt="0">
        <dgm:presLayoutVars>
          <dgm:hierBranch val="init"/>
        </dgm:presLayoutVars>
      </dgm:prSet>
      <dgm:spPr/>
    </dgm:pt>
    <dgm:pt modelId="{A71DDAA0-087F-45FC-9B0D-55C897C46324}" type="pres">
      <dgm:prSet presAssocID="{4F445EE9-E73C-40BF-9758-58E389E572A8}" presName="rootComposite" presStyleCnt="0"/>
      <dgm:spPr/>
    </dgm:pt>
    <dgm:pt modelId="{34464433-E17F-4402-B441-3CA4AAE8EBA1}" type="pres">
      <dgm:prSet presAssocID="{4F445EE9-E73C-40BF-9758-58E389E572A8}" presName="rootText" presStyleLbl="node2" presStyleIdx="1" presStyleCnt="6" custLinFactNeighborX="2434" custLinFactNeighborY="-17150">
        <dgm:presLayoutVars>
          <dgm:chPref val="3"/>
        </dgm:presLayoutVars>
      </dgm:prSet>
      <dgm:spPr/>
    </dgm:pt>
    <dgm:pt modelId="{C0244731-D1C7-4149-A4B4-453A8A48C9D6}" type="pres">
      <dgm:prSet presAssocID="{4F445EE9-E73C-40BF-9758-58E389E572A8}" presName="rootConnector" presStyleLbl="node2" presStyleIdx="1" presStyleCnt="6"/>
      <dgm:spPr/>
    </dgm:pt>
    <dgm:pt modelId="{23CFC3BA-1423-4DE7-A6F0-855B40B16C53}" type="pres">
      <dgm:prSet presAssocID="{4F445EE9-E73C-40BF-9758-58E389E572A8}" presName="hierChild4" presStyleCnt="0"/>
      <dgm:spPr/>
    </dgm:pt>
    <dgm:pt modelId="{66781347-47C1-48C9-B70C-633BAB6AE58A}" type="pres">
      <dgm:prSet presAssocID="{A7165C8A-3C2D-4DA6-9B11-338426DA8972}" presName="Name37" presStyleLbl="parChTrans1D3" presStyleIdx="1" presStyleCnt="6"/>
      <dgm:spPr/>
    </dgm:pt>
    <dgm:pt modelId="{892AD563-B240-41C4-986C-AB55DCEE7AD2}" type="pres">
      <dgm:prSet presAssocID="{1D9E9FD7-3A03-4014-81D2-9808C81A808F}" presName="hierRoot2" presStyleCnt="0">
        <dgm:presLayoutVars>
          <dgm:hierBranch val="init"/>
        </dgm:presLayoutVars>
      </dgm:prSet>
      <dgm:spPr/>
    </dgm:pt>
    <dgm:pt modelId="{766D4AC6-E61E-4D8F-BBA4-4E171AF4758F}" type="pres">
      <dgm:prSet presAssocID="{1D9E9FD7-3A03-4014-81D2-9808C81A808F}" presName="rootComposite" presStyleCnt="0"/>
      <dgm:spPr/>
    </dgm:pt>
    <dgm:pt modelId="{FB89666A-A629-4C40-BBDB-713D19BBABB0}" type="pres">
      <dgm:prSet presAssocID="{1D9E9FD7-3A03-4014-81D2-9808C81A808F}" presName="rootText" presStyleLbl="node3" presStyleIdx="1" presStyleCnt="6" custLinFactNeighborX="2738" custLinFactNeighborY="-29017">
        <dgm:presLayoutVars>
          <dgm:chPref val="3"/>
        </dgm:presLayoutVars>
      </dgm:prSet>
      <dgm:spPr/>
    </dgm:pt>
    <dgm:pt modelId="{B76DD018-3FD1-4EE9-AC79-36C5FEEA87DD}" type="pres">
      <dgm:prSet presAssocID="{1D9E9FD7-3A03-4014-81D2-9808C81A808F}" presName="rootConnector" presStyleLbl="node3" presStyleIdx="1" presStyleCnt="6"/>
      <dgm:spPr/>
    </dgm:pt>
    <dgm:pt modelId="{2A84DECF-2B9A-45F3-997A-4482025B7449}" type="pres">
      <dgm:prSet presAssocID="{1D9E9FD7-3A03-4014-81D2-9808C81A808F}" presName="hierChild4" presStyleCnt="0"/>
      <dgm:spPr/>
    </dgm:pt>
    <dgm:pt modelId="{C704DA27-AD85-4B5F-BCAE-5B0ECF8536E7}" type="pres">
      <dgm:prSet presAssocID="{2994D499-79DF-4F59-A17E-0AEA02424CBA}" presName="Name37" presStyleLbl="parChTrans1D4" presStyleIdx="1" presStyleCnt="7"/>
      <dgm:spPr/>
    </dgm:pt>
    <dgm:pt modelId="{39227B7A-BAED-4DC4-B23C-4100304ADE7D}" type="pres">
      <dgm:prSet presAssocID="{03387A08-7EF0-43F7-BF2D-7FF01694FC19}" presName="hierRoot2" presStyleCnt="0">
        <dgm:presLayoutVars>
          <dgm:hierBranch val="init"/>
        </dgm:presLayoutVars>
      </dgm:prSet>
      <dgm:spPr/>
    </dgm:pt>
    <dgm:pt modelId="{7D4C1F2D-FF9E-418B-BE93-2FB500F62075}" type="pres">
      <dgm:prSet presAssocID="{03387A08-7EF0-43F7-BF2D-7FF01694FC19}" presName="rootComposite" presStyleCnt="0"/>
      <dgm:spPr/>
    </dgm:pt>
    <dgm:pt modelId="{37B87BDB-B461-4035-8C24-C2B5479DEAA7}" type="pres">
      <dgm:prSet presAssocID="{03387A08-7EF0-43F7-BF2D-7FF01694FC19}" presName="rootText" presStyleLbl="node4" presStyleIdx="1" presStyleCnt="7" custLinFactNeighborX="-22262" custLinFactNeighborY="-39401">
        <dgm:presLayoutVars>
          <dgm:chPref val="3"/>
        </dgm:presLayoutVars>
      </dgm:prSet>
      <dgm:spPr/>
    </dgm:pt>
    <dgm:pt modelId="{C09A31DD-ABCD-4A94-A299-DDB0466CC871}" type="pres">
      <dgm:prSet presAssocID="{03387A08-7EF0-43F7-BF2D-7FF01694FC19}" presName="rootConnector" presStyleLbl="node4" presStyleIdx="1" presStyleCnt="7"/>
      <dgm:spPr/>
    </dgm:pt>
    <dgm:pt modelId="{9C5A7009-8E45-41DF-9592-971EF4CC4D91}" type="pres">
      <dgm:prSet presAssocID="{03387A08-7EF0-43F7-BF2D-7FF01694FC19}" presName="hierChild4" presStyleCnt="0"/>
      <dgm:spPr/>
    </dgm:pt>
    <dgm:pt modelId="{49ED67BB-B41C-4092-802D-16617A2F7AC7}" type="pres">
      <dgm:prSet presAssocID="{03387A08-7EF0-43F7-BF2D-7FF01694FC19}" presName="hierChild5" presStyleCnt="0"/>
      <dgm:spPr/>
    </dgm:pt>
    <dgm:pt modelId="{1773048D-868F-4EBD-ADF0-34508E3C88EB}" type="pres">
      <dgm:prSet presAssocID="{1D9E9FD7-3A03-4014-81D2-9808C81A808F}" presName="hierChild5" presStyleCnt="0"/>
      <dgm:spPr/>
    </dgm:pt>
    <dgm:pt modelId="{AC160DF8-6017-4736-93E8-5975879CD68C}" type="pres">
      <dgm:prSet presAssocID="{4F445EE9-E73C-40BF-9758-58E389E572A8}" presName="hierChild5" presStyleCnt="0"/>
      <dgm:spPr/>
    </dgm:pt>
    <dgm:pt modelId="{CDF61838-9555-4F7A-875A-A3943F53D9F8}" type="pres">
      <dgm:prSet presAssocID="{066E9284-4360-4C24-A867-F229A506A66E}" presName="Name37" presStyleLbl="parChTrans1D2" presStyleIdx="2" presStyleCnt="10"/>
      <dgm:spPr/>
    </dgm:pt>
    <dgm:pt modelId="{531F28E7-E6FC-4368-94B8-14815E5A698B}" type="pres">
      <dgm:prSet presAssocID="{3EFE03BC-038D-4002-9281-D89AD853C3B5}" presName="hierRoot2" presStyleCnt="0">
        <dgm:presLayoutVars>
          <dgm:hierBranch val="init"/>
        </dgm:presLayoutVars>
      </dgm:prSet>
      <dgm:spPr/>
    </dgm:pt>
    <dgm:pt modelId="{C3D21FAF-9895-4004-9314-D5585F2E49EB}" type="pres">
      <dgm:prSet presAssocID="{3EFE03BC-038D-4002-9281-D89AD853C3B5}" presName="rootComposite" presStyleCnt="0"/>
      <dgm:spPr/>
    </dgm:pt>
    <dgm:pt modelId="{9A726457-56E6-4C41-AE3F-8B9B34717204}" type="pres">
      <dgm:prSet presAssocID="{3EFE03BC-038D-4002-9281-D89AD853C3B5}" presName="rootText" presStyleLbl="node2" presStyleIdx="2" presStyleCnt="6" custLinFactNeighborX="2434" custLinFactNeighborY="-17150">
        <dgm:presLayoutVars>
          <dgm:chPref val="3"/>
        </dgm:presLayoutVars>
      </dgm:prSet>
      <dgm:spPr/>
    </dgm:pt>
    <dgm:pt modelId="{00DF7C7A-066B-40AB-9755-6C4B204DC700}" type="pres">
      <dgm:prSet presAssocID="{3EFE03BC-038D-4002-9281-D89AD853C3B5}" presName="rootConnector" presStyleLbl="node2" presStyleIdx="2" presStyleCnt="6"/>
      <dgm:spPr/>
    </dgm:pt>
    <dgm:pt modelId="{D6F94E37-6923-4640-94E6-C573CCC25C88}" type="pres">
      <dgm:prSet presAssocID="{3EFE03BC-038D-4002-9281-D89AD853C3B5}" presName="hierChild4" presStyleCnt="0"/>
      <dgm:spPr/>
    </dgm:pt>
    <dgm:pt modelId="{3731F6B9-82E2-4A63-BFD9-DA8F4B27FE6B}" type="pres">
      <dgm:prSet presAssocID="{37CA7327-AC8D-4E85-A2D3-6BF420318CDB}" presName="Name37" presStyleLbl="parChTrans1D3" presStyleIdx="2" presStyleCnt="6"/>
      <dgm:spPr/>
    </dgm:pt>
    <dgm:pt modelId="{B3088B2B-DC05-4567-AD0D-B4D64AFEF7D5}" type="pres">
      <dgm:prSet presAssocID="{FDE2164B-9A08-496B-8C9A-6190756475B6}" presName="hierRoot2" presStyleCnt="0">
        <dgm:presLayoutVars>
          <dgm:hierBranch val="init"/>
        </dgm:presLayoutVars>
      </dgm:prSet>
      <dgm:spPr/>
    </dgm:pt>
    <dgm:pt modelId="{A3281887-0B5E-441C-A39B-6A33A43401C2}" type="pres">
      <dgm:prSet presAssocID="{FDE2164B-9A08-496B-8C9A-6190756475B6}" presName="rootComposite" presStyleCnt="0"/>
      <dgm:spPr/>
    </dgm:pt>
    <dgm:pt modelId="{26EA0E68-F9EB-44DC-AADD-0AC73C3521C9}" type="pres">
      <dgm:prSet presAssocID="{FDE2164B-9A08-496B-8C9A-6190756475B6}" presName="rootText" presStyleLbl="node3" presStyleIdx="2" presStyleCnt="6" custLinFactNeighborX="-22056" custLinFactNeighborY="-30501">
        <dgm:presLayoutVars>
          <dgm:chPref val="3"/>
        </dgm:presLayoutVars>
      </dgm:prSet>
      <dgm:spPr/>
    </dgm:pt>
    <dgm:pt modelId="{30FFAB0B-63EB-4BA1-851B-0D1AD0A527E1}" type="pres">
      <dgm:prSet presAssocID="{FDE2164B-9A08-496B-8C9A-6190756475B6}" presName="rootConnector" presStyleLbl="node3" presStyleIdx="2" presStyleCnt="6"/>
      <dgm:spPr/>
    </dgm:pt>
    <dgm:pt modelId="{BC44BF2C-F038-4D1C-A1EB-432DE4E3AA72}" type="pres">
      <dgm:prSet presAssocID="{FDE2164B-9A08-496B-8C9A-6190756475B6}" presName="hierChild4" presStyleCnt="0"/>
      <dgm:spPr/>
    </dgm:pt>
    <dgm:pt modelId="{97A646EE-5AE5-4017-B8F5-A984B848006C}" type="pres">
      <dgm:prSet presAssocID="{FDE2164B-9A08-496B-8C9A-6190756475B6}" presName="hierChild5" presStyleCnt="0"/>
      <dgm:spPr/>
    </dgm:pt>
    <dgm:pt modelId="{CCB3EEB5-90E8-4900-8AC8-30728702143F}" type="pres">
      <dgm:prSet presAssocID="{3EFE03BC-038D-4002-9281-D89AD853C3B5}" presName="hierChild5" presStyleCnt="0"/>
      <dgm:spPr/>
    </dgm:pt>
    <dgm:pt modelId="{7785A5CE-ADC8-475D-B6C3-7A4E837B562D}" type="pres">
      <dgm:prSet presAssocID="{2FA9D53A-0A8D-4DEB-88F0-098CA5CDF1F8}" presName="hierChild3" presStyleCnt="0"/>
      <dgm:spPr/>
    </dgm:pt>
    <dgm:pt modelId="{A8AC85EE-1167-4185-881B-C9F11238D499}" type="pres">
      <dgm:prSet presAssocID="{8F193FA6-4986-4DD4-AF87-02D75E99A11E}" presName="Name111" presStyleLbl="parChTrans1D2" presStyleIdx="3" presStyleCnt="10"/>
      <dgm:spPr/>
    </dgm:pt>
    <dgm:pt modelId="{1CB4A988-8D09-41AC-82F4-C0BB9A70027A}" type="pres">
      <dgm:prSet presAssocID="{8475A04E-025D-46DE-A6B3-17CEB577366D}" presName="hierRoot3" presStyleCnt="0">
        <dgm:presLayoutVars>
          <dgm:hierBranch val="init"/>
        </dgm:presLayoutVars>
      </dgm:prSet>
      <dgm:spPr/>
    </dgm:pt>
    <dgm:pt modelId="{716FFB92-E7BB-47B6-B820-3423BA5242E8}" type="pres">
      <dgm:prSet presAssocID="{8475A04E-025D-46DE-A6B3-17CEB577366D}" presName="rootComposite3" presStyleCnt="0"/>
      <dgm:spPr/>
    </dgm:pt>
    <dgm:pt modelId="{61E42D88-BE15-43A5-813E-BEABFB29A608}" type="pres">
      <dgm:prSet presAssocID="{8475A04E-025D-46DE-A6B3-17CEB577366D}" presName="rootText3" presStyleLbl="asst1" presStyleIdx="0" presStyleCnt="4">
        <dgm:presLayoutVars>
          <dgm:chPref val="3"/>
        </dgm:presLayoutVars>
      </dgm:prSet>
      <dgm:spPr/>
    </dgm:pt>
    <dgm:pt modelId="{B1068ACD-7B17-4324-83C0-11935F0C25E9}" type="pres">
      <dgm:prSet presAssocID="{8475A04E-025D-46DE-A6B3-17CEB577366D}" presName="rootConnector3" presStyleLbl="asst1" presStyleIdx="0" presStyleCnt="4"/>
      <dgm:spPr/>
    </dgm:pt>
    <dgm:pt modelId="{504E4222-03EF-4C14-A066-6E2DBDD7773B}" type="pres">
      <dgm:prSet presAssocID="{8475A04E-025D-46DE-A6B3-17CEB577366D}" presName="hierChild6" presStyleCnt="0"/>
      <dgm:spPr/>
    </dgm:pt>
    <dgm:pt modelId="{E9B459FD-E715-48A9-BD82-5F11D47BA9DE}" type="pres">
      <dgm:prSet presAssocID="{8475A04E-025D-46DE-A6B3-17CEB577366D}" presName="hierChild7" presStyleCnt="0"/>
      <dgm:spPr/>
    </dgm:pt>
    <dgm:pt modelId="{79051D5B-4BF7-4AAC-80A0-CF24D8C4F4E6}" type="pres">
      <dgm:prSet presAssocID="{0C3E7710-94EC-42DB-A77B-F8A6EC46FC3E}" presName="Name111" presStyleLbl="parChTrans1D2" presStyleIdx="4" presStyleCnt="10"/>
      <dgm:spPr/>
    </dgm:pt>
    <dgm:pt modelId="{7F615579-C10C-4E98-BB34-D14042AE5894}" type="pres">
      <dgm:prSet presAssocID="{440FD181-9952-43E6-89C0-A7C8C678A536}" presName="hierRoot3" presStyleCnt="0">
        <dgm:presLayoutVars>
          <dgm:hierBranch val="init"/>
        </dgm:presLayoutVars>
      </dgm:prSet>
      <dgm:spPr/>
    </dgm:pt>
    <dgm:pt modelId="{408B22B0-12E9-4998-AE21-286F2721CF67}" type="pres">
      <dgm:prSet presAssocID="{440FD181-9952-43E6-89C0-A7C8C678A536}" presName="rootComposite3" presStyleCnt="0"/>
      <dgm:spPr/>
    </dgm:pt>
    <dgm:pt modelId="{F9F96A66-CA66-46BF-88F6-4EC185E0E2C2}" type="pres">
      <dgm:prSet presAssocID="{440FD181-9952-43E6-89C0-A7C8C678A536}" presName="rootText3" presStyleLbl="asst1" presStyleIdx="1" presStyleCnt="4">
        <dgm:presLayoutVars>
          <dgm:chPref val="3"/>
        </dgm:presLayoutVars>
      </dgm:prSet>
      <dgm:spPr/>
    </dgm:pt>
    <dgm:pt modelId="{90C59ECC-02E8-494C-8C17-FDDDBF401B59}" type="pres">
      <dgm:prSet presAssocID="{440FD181-9952-43E6-89C0-A7C8C678A536}" presName="rootConnector3" presStyleLbl="asst1" presStyleIdx="1" presStyleCnt="4"/>
      <dgm:spPr/>
    </dgm:pt>
    <dgm:pt modelId="{4841D415-B98B-49AF-9DCF-7E54EA559560}" type="pres">
      <dgm:prSet presAssocID="{440FD181-9952-43E6-89C0-A7C8C678A536}" presName="hierChild6" presStyleCnt="0"/>
      <dgm:spPr/>
    </dgm:pt>
    <dgm:pt modelId="{5219F204-2434-46B3-862E-9AD632BA361C}" type="pres">
      <dgm:prSet presAssocID="{440FD181-9952-43E6-89C0-A7C8C678A536}" presName="hierChild7" presStyleCnt="0"/>
      <dgm:spPr/>
    </dgm:pt>
    <dgm:pt modelId="{9951D463-6030-4B79-84AB-603FEE3E5856}" type="pres">
      <dgm:prSet presAssocID="{8CAFCA08-7478-4037-8B55-32C6F524D3DE}" presName="Name111" presStyleLbl="parChTrans1D2" presStyleIdx="5" presStyleCnt="10"/>
      <dgm:spPr/>
    </dgm:pt>
    <dgm:pt modelId="{1FEB2380-33BD-4421-BD14-44EA64847B8F}" type="pres">
      <dgm:prSet presAssocID="{1E1B5D9A-9E79-47D2-BEAB-248B0100338F}" presName="hierRoot3" presStyleCnt="0">
        <dgm:presLayoutVars>
          <dgm:hierBranch val="init"/>
        </dgm:presLayoutVars>
      </dgm:prSet>
      <dgm:spPr/>
    </dgm:pt>
    <dgm:pt modelId="{43E5EE0A-787B-45EE-A038-DE65D881E16E}" type="pres">
      <dgm:prSet presAssocID="{1E1B5D9A-9E79-47D2-BEAB-248B0100338F}" presName="rootComposite3" presStyleCnt="0"/>
      <dgm:spPr/>
    </dgm:pt>
    <dgm:pt modelId="{A4B3C183-4C36-4A89-A657-6E42CBA9DC48}" type="pres">
      <dgm:prSet presAssocID="{1E1B5D9A-9E79-47D2-BEAB-248B0100338F}" presName="rootText3" presStyleLbl="asst1" presStyleIdx="2" presStyleCnt="4" custLinFactNeighborX="741" custLinFactNeighborY="-11867">
        <dgm:presLayoutVars>
          <dgm:chPref val="3"/>
        </dgm:presLayoutVars>
      </dgm:prSet>
      <dgm:spPr/>
    </dgm:pt>
    <dgm:pt modelId="{7D275F20-500C-4B55-85DD-9C1AE4DDC89A}" type="pres">
      <dgm:prSet presAssocID="{1E1B5D9A-9E79-47D2-BEAB-248B0100338F}" presName="rootConnector3" presStyleLbl="asst1" presStyleIdx="2" presStyleCnt="4"/>
      <dgm:spPr/>
    </dgm:pt>
    <dgm:pt modelId="{5870D866-FDF3-4315-AD58-B39BDDCD46D6}" type="pres">
      <dgm:prSet presAssocID="{1E1B5D9A-9E79-47D2-BEAB-248B0100338F}" presName="hierChild6" presStyleCnt="0"/>
      <dgm:spPr/>
    </dgm:pt>
    <dgm:pt modelId="{D7772917-A49C-4F67-9032-C1AE3D13D380}" type="pres">
      <dgm:prSet presAssocID="{1E1B5D9A-9E79-47D2-BEAB-248B0100338F}" presName="hierChild7" presStyleCnt="0"/>
      <dgm:spPr/>
    </dgm:pt>
    <dgm:pt modelId="{F1A87169-949E-44EF-8690-C64ED88AF1A6}" type="pres">
      <dgm:prSet presAssocID="{AFF849E5-6A75-408C-8D0A-0F684C82B11B}" presName="Name111" presStyleLbl="parChTrans1D2" presStyleIdx="6" presStyleCnt="10"/>
      <dgm:spPr/>
    </dgm:pt>
    <dgm:pt modelId="{D58289FE-6A32-41B8-B55F-5A2A7F9D7899}" type="pres">
      <dgm:prSet presAssocID="{792DEB4B-3742-49DF-AABD-4CFDA80A1B4E}" presName="hierRoot3" presStyleCnt="0">
        <dgm:presLayoutVars>
          <dgm:hierBranch val="init"/>
        </dgm:presLayoutVars>
      </dgm:prSet>
      <dgm:spPr/>
    </dgm:pt>
    <dgm:pt modelId="{4C488865-0F15-470B-83A7-DC15B445827D}" type="pres">
      <dgm:prSet presAssocID="{792DEB4B-3742-49DF-AABD-4CFDA80A1B4E}" presName="rootComposite3" presStyleCnt="0"/>
      <dgm:spPr/>
    </dgm:pt>
    <dgm:pt modelId="{077EC78E-DBF4-493F-8531-6C10BD7A5554}" type="pres">
      <dgm:prSet presAssocID="{792DEB4B-3742-49DF-AABD-4CFDA80A1B4E}" presName="rootText3" presStyleLbl="asst1" presStyleIdx="3" presStyleCnt="4" custLinFactNeighborX="-2225" custLinFactNeighborY="-13351">
        <dgm:presLayoutVars>
          <dgm:chPref val="3"/>
        </dgm:presLayoutVars>
      </dgm:prSet>
      <dgm:spPr/>
    </dgm:pt>
    <dgm:pt modelId="{5AD57FB7-F81B-49CF-A019-D44950F899AB}" type="pres">
      <dgm:prSet presAssocID="{792DEB4B-3742-49DF-AABD-4CFDA80A1B4E}" presName="rootConnector3" presStyleLbl="asst1" presStyleIdx="3" presStyleCnt="4"/>
      <dgm:spPr/>
    </dgm:pt>
    <dgm:pt modelId="{A60228F8-8009-4CAD-AF20-54A8547191D5}" type="pres">
      <dgm:prSet presAssocID="{792DEB4B-3742-49DF-AABD-4CFDA80A1B4E}" presName="hierChild6" presStyleCnt="0"/>
      <dgm:spPr/>
    </dgm:pt>
    <dgm:pt modelId="{9FCE1A08-AFC8-4954-9D85-8499CED8A997}" type="pres">
      <dgm:prSet presAssocID="{792DEB4B-3742-49DF-AABD-4CFDA80A1B4E}" presName="hierChild7" presStyleCnt="0"/>
      <dgm:spPr/>
    </dgm:pt>
    <dgm:pt modelId="{013CF3F0-8B56-46ED-80D0-371054B000D4}" type="pres">
      <dgm:prSet presAssocID="{562C79E0-C9CF-451F-8518-BA3A41A09F7B}" presName="hierRoot1" presStyleCnt="0">
        <dgm:presLayoutVars>
          <dgm:hierBranch val="init"/>
        </dgm:presLayoutVars>
      </dgm:prSet>
      <dgm:spPr/>
    </dgm:pt>
    <dgm:pt modelId="{1DB98B20-54B4-4090-B2F5-EC6D9F6CAA1E}" type="pres">
      <dgm:prSet presAssocID="{562C79E0-C9CF-451F-8518-BA3A41A09F7B}" presName="rootComposite1" presStyleCnt="0"/>
      <dgm:spPr/>
    </dgm:pt>
    <dgm:pt modelId="{1744E7AE-FA8F-4A16-B3F6-21DFE12A5CDE}" type="pres">
      <dgm:prSet presAssocID="{562C79E0-C9CF-451F-8518-BA3A41A09F7B}" presName="rootText1" presStyleLbl="node0" presStyleIdx="1" presStyleCnt="2" custLinFactNeighborX="61681" custLinFactNeighborY="77">
        <dgm:presLayoutVars>
          <dgm:chPref val="3"/>
        </dgm:presLayoutVars>
      </dgm:prSet>
      <dgm:spPr/>
    </dgm:pt>
    <dgm:pt modelId="{E4420943-2035-4B77-95B0-5758CB3377DD}" type="pres">
      <dgm:prSet presAssocID="{562C79E0-C9CF-451F-8518-BA3A41A09F7B}" presName="rootConnector1" presStyleLbl="node1" presStyleIdx="0" presStyleCnt="0"/>
      <dgm:spPr/>
    </dgm:pt>
    <dgm:pt modelId="{A731D36F-29A7-40DB-89D2-0F96C9AB170A}" type="pres">
      <dgm:prSet presAssocID="{562C79E0-C9CF-451F-8518-BA3A41A09F7B}" presName="hierChild2" presStyleCnt="0"/>
      <dgm:spPr/>
    </dgm:pt>
    <dgm:pt modelId="{FB5F1E16-AD6C-4A5D-B986-71C285DCDCB7}" type="pres">
      <dgm:prSet presAssocID="{1CBD958A-029C-48F4-B4F0-404E5CAD01AD}" presName="Name37" presStyleLbl="parChTrans1D2" presStyleIdx="7" presStyleCnt="10"/>
      <dgm:spPr/>
    </dgm:pt>
    <dgm:pt modelId="{05C0D616-F065-4B22-BE7C-EE78C1690FF8}" type="pres">
      <dgm:prSet presAssocID="{5EB8EB2C-424A-4436-B6C2-B0DE40E730CC}" presName="hierRoot2" presStyleCnt="0">
        <dgm:presLayoutVars>
          <dgm:hierBranch val="init"/>
        </dgm:presLayoutVars>
      </dgm:prSet>
      <dgm:spPr/>
    </dgm:pt>
    <dgm:pt modelId="{742572F9-06B9-4808-AA23-8469CAC038C0}" type="pres">
      <dgm:prSet presAssocID="{5EB8EB2C-424A-4436-B6C2-B0DE40E730CC}" presName="rootComposite" presStyleCnt="0"/>
      <dgm:spPr/>
    </dgm:pt>
    <dgm:pt modelId="{3AFA40A8-823F-4E4C-A3B8-C1AA9C01335E}" type="pres">
      <dgm:prSet presAssocID="{5EB8EB2C-424A-4436-B6C2-B0DE40E730CC}" presName="rootText" presStyleLbl="node2" presStyleIdx="3" presStyleCnt="6" custLinFactNeighborX="53662" custLinFactNeighborY="-3975">
        <dgm:presLayoutVars>
          <dgm:chPref val="3"/>
        </dgm:presLayoutVars>
      </dgm:prSet>
      <dgm:spPr/>
    </dgm:pt>
    <dgm:pt modelId="{002A239D-E387-4D1B-8D06-C9B7FFCF21B4}" type="pres">
      <dgm:prSet presAssocID="{5EB8EB2C-424A-4436-B6C2-B0DE40E730CC}" presName="rootConnector" presStyleLbl="node2" presStyleIdx="3" presStyleCnt="6"/>
      <dgm:spPr/>
    </dgm:pt>
    <dgm:pt modelId="{F51BFCF1-EF7D-419E-A301-F4E3F25A63D1}" type="pres">
      <dgm:prSet presAssocID="{5EB8EB2C-424A-4436-B6C2-B0DE40E730CC}" presName="hierChild4" presStyleCnt="0"/>
      <dgm:spPr/>
    </dgm:pt>
    <dgm:pt modelId="{299C2D8C-870F-4192-A75E-D1C5F0A8B197}" type="pres">
      <dgm:prSet presAssocID="{800B693B-0B96-4F52-8232-F986770008E8}" presName="Name37" presStyleLbl="parChTrans1D3" presStyleIdx="3" presStyleCnt="6"/>
      <dgm:spPr/>
    </dgm:pt>
    <dgm:pt modelId="{A734B9AC-DBC7-4867-B786-6B579258DB0B}" type="pres">
      <dgm:prSet presAssocID="{787353E4-2766-4CA9-A595-B56DAA5610E2}" presName="hierRoot2" presStyleCnt="0">
        <dgm:presLayoutVars>
          <dgm:hierBranch val="init"/>
        </dgm:presLayoutVars>
      </dgm:prSet>
      <dgm:spPr/>
    </dgm:pt>
    <dgm:pt modelId="{7E59591A-BDC7-41B6-A5A7-C0469D58DE1D}" type="pres">
      <dgm:prSet presAssocID="{787353E4-2766-4CA9-A595-B56DAA5610E2}" presName="rootComposite" presStyleCnt="0"/>
      <dgm:spPr/>
    </dgm:pt>
    <dgm:pt modelId="{995268CE-7BC1-4DD4-B757-4E9269FCE4D7}" type="pres">
      <dgm:prSet presAssocID="{787353E4-2766-4CA9-A595-B56DAA5610E2}" presName="rootText" presStyleLbl="node3" presStyleIdx="3" presStyleCnt="6" custLinFactNeighborX="53035" custLinFactNeighborY="-13389">
        <dgm:presLayoutVars>
          <dgm:chPref val="3"/>
        </dgm:presLayoutVars>
      </dgm:prSet>
      <dgm:spPr/>
    </dgm:pt>
    <dgm:pt modelId="{D266A537-85B8-4474-ADF6-5F0D7F53BD48}" type="pres">
      <dgm:prSet presAssocID="{787353E4-2766-4CA9-A595-B56DAA5610E2}" presName="rootConnector" presStyleLbl="node3" presStyleIdx="3" presStyleCnt="6"/>
      <dgm:spPr/>
    </dgm:pt>
    <dgm:pt modelId="{4C7E3BD3-6F1E-47C3-BE8B-ADE9C7DD3CF3}" type="pres">
      <dgm:prSet presAssocID="{787353E4-2766-4CA9-A595-B56DAA5610E2}" presName="hierChild4" presStyleCnt="0"/>
      <dgm:spPr/>
    </dgm:pt>
    <dgm:pt modelId="{3ACA6AC8-6724-40CF-9856-15211B6DD31C}" type="pres">
      <dgm:prSet presAssocID="{4746DA4A-E034-43E1-B871-1ABCD03ED3D0}" presName="Name37" presStyleLbl="parChTrans1D4" presStyleIdx="2" presStyleCnt="7"/>
      <dgm:spPr/>
    </dgm:pt>
    <dgm:pt modelId="{D263708C-A7E2-45D9-BE01-7878146E6B09}" type="pres">
      <dgm:prSet presAssocID="{8BA92601-8ECD-436B-B3E5-9F56EC539201}" presName="hierRoot2" presStyleCnt="0">
        <dgm:presLayoutVars>
          <dgm:hierBranch val="init"/>
        </dgm:presLayoutVars>
      </dgm:prSet>
      <dgm:spPr/>
    </dgm:pt>
    <dgm:pt modelId="{A68D9FE3-F759-4CA4-AE6D-C14720C4B93B}" type="pres">
      <dgm:prSet presAssocID="{8BA92601-8ECD-436B-B3E5-9F56EC539201}" presName="rootComposite" presStyleCnt="0"/>
      <dgm:spPr/>
    </dgm:pt>
    <dgm:pt modelId="{5D887ACE-1A34-4D36-8E95-E23D47431F14}" type="pres">
      <dgm:prSet presAssocID="{8BA92601-8ECD-436B-B3E5-9F56EC539201}" presName="rootText" presStyleLbl="node4" presStyleIdx="2" presStyleCnt="7" custLinFactNeighborX="54144" custLinFactNeighborY="-22037">
        <dgm:presLayoutVars>
          <dgm:chPref val="3"/>
        </dgm:presLayoutVars>
      </dgm:prSet>
      <dgm:spPr/>
    </dgm:pt>
    <dgm:pt modelId="{D9D376C0-ADA4-436D-AA7C-3073A14CA9EC}" type="pres">
      <dgm:prSet presAssocID="{8BA92601-8ECD-436B-B3E5-9F56EC539201}" presName="rootConnector" presStyleLbl="node4" presStyleIdx="2" presStyleCnt="7"/>
      <dgm:spPr/>
    </dgm:pt>
    <dgm:pt modelId="{1562E442-AD61-497A-9A84-BC40D504C451}" type="pres">
      <dgm:prSet presAssocID="{8BA92601-8ECD-436B-B3E5-9F56EC539201}" presName="hierChild4" presStyleCnt="0"/>
      <dgm:spPr/>
    </dgm:pt>
    <dgm:pt modelId="{63E331B1-3B9F-4F67-B9B2-E7A3CC14A0FE}" type="pres">
      <dgm:prSet presAssocID="{4FAC5F32-EF2B-4C71-8A26-27BA70C91424}" presName="Name37" presStyleLbl="parChTrans1D4" presStyleIdx="3" presStyleCnt="7"/>
      <dgm:spPr/>
    </dgm:pt>
    <dgm:pt modelId="{ECBF61F5-DF5C-4A78-87A0-7D459140EDEF}" type="pres">
      <dgm:prSet presAssocID="{2C443B4E-D95E-400F-BEE0-361F26A143A1}" presName="hierRoot2" presStyleCnt="0">
        <dgm:presLayoutVars>
          <dgm:hierBranch val="init"/>
        </dgm:presLayoutVars>
      </dgm:prSet>
      <dgm:spPr/>
    </dgm:pt>
    <dgm:pt modelId="{68B58B95-F51A-44F4-B2B1-15AFC8974435}" type="pres">
      <dgm:prSet presAssocID="{2C443B4E-D95E-400F-BEE0-361F26A143A1}" presName="rootComposite" presStyleCnt="0"/>
      <dgm:spPr/>
    </dgm:pt>
    <dgm:pt modelId="{CE3FD6A2-8AC5-47EF-8E29-FE501BC01440}" type="pres">
      <dgm:prSet presAssocID="{2C443B4E-D95E-400F-BEE0-361F26A143A1}" presName="rootText" presStyleLbl="node4" presStyleIdx="3" presStyleCnt="7" custLinFactNeighborX="29812" custLinFactNeighborY="-30475">
        <dgm:presLayoutVars>
          <dgm:chPref val="3"/>
        </dgm:presLayoutVars>
      </dgm:prSet>
      <dgm:spPr/>
    </dgm:pt>
    <dgm:pt modelId="{87560272-3728-4F91-8932-15AF91A4B437}" type="pres">
      <dgm:prSet presAssocID="{2C443B4E-D95E-400F-BEE0-361F26A143A1}" presName="rootConnector" presStyleLbl="node4" presStyleIdx="3" presStyleCnt="7"/>
      <dgm:spPr/>
    </dgm:pt>
    <dgm:pt modelId="{0D425BC3-CE86-4324-9055-BDF3E9B550A7}" type="pres">
      <dgm:prSet presAssocID="{2C443B4E-D95E-400F-BEE0-361F26A143A1}" presName="hierChild4" presStyleCnt="0"/>
      <dgm:spPr/>
    </dgm:pt>
    <dgm:pt modelId="{80499E47-30E7-4252-8289-EF5E7D3A15B4}" type="pres">
      <dgm:prSet presAssocID="{2C443B4E-D95E-400F-BEE0-361F26A143A1}" presName="hierChild5" presStyleCnt="0"/>
      <dgm:spPr/>
    </dgm:pt>
    <dgm:pt modelId="{C509A1B8-AA22-454D-AC19-57551DBE7578}" type="pres">
      <dgm:prSet presAssocID="{8BA92601-8ECD-436B-B3E5-9F56EC539201}" presName="hierChild5" presStyleCnt="0"/>
      <dgm:spPr/>
    </dgm:pt>
    <dgm:pt modelId="{310D7E30-601A-4458-8B39-7A95698250A4}" type="pres">
      <dgm:prSet presAssocID="{787353E4-2766-4CA9-A595-B56DAA5610E2}" presName="hierChild5" presStyleCnt="0"/>
      <dgm:spPr/>
    </dgm:pt>
    <dgm:pt modelId="{1F6A4CDE-675D-4DFC-AC24-18C373A0D68E}" type="pres">
      <dgm:prSet presAssocID="{5EB8EB2C-424A-4436-B6C2-B0DE40E730CC}" presName="hierChild5" presStyleCnt="0"/>
      <dgm:spPr/>
    </dgm:pt>
    <dgm:pt modelId="{260FB95B-C6F2-4417-9414-888FDE6BF2EC}" type="pres">
      <dgm:prSet presAssocID="{C9633041-F042-42FD-8E03-4AC96ACDAC44}" presName="Name37" presStyleLbl="parChTrans1D2" presStyleIdx="8" presStyleCnt="10"/>
      <dgm:spPr/>
    </dgm:pt>
    <dgm:pt modelId="{5DDAD885-248C-4FD2-8DAE-62DD5F40308A}" type="pres">
      <dgm:prSet presAssocID="{360C655F-2E2E-4CFB-9C05-F7571F6CAAE4}" presName="hierRoot2" presStyleCnt="0">
        <dgm:presLayoutVars>
          <dgm:hierBranch val="init"/>
        </dgm:presLayoutVars>
      </dgm:prSet>
      <dgm:spPr/>
    </dgm:pt>
    <dgm:pt modelId="{520450C1-1E6D-4B96-9BD0-F083CEB6ADBF}" type="pres">
      <dgm:prSet presAssocID="{360C655F-2E2E-4CFB-9C05-F7571F6CAAE4}" presName="rootComposite" presStyleCnt="0"/>
      <dgm:spPr/>
    </dgm:pt>
    <dgm:pt modelId="{614B5ABB-3B5B-4E70-ADF1-AFC2748F8FBF}" type="pres">
      <dgm:prSet presAssocID="{360C655F-2E2E-4CFB-9C05-F7571F6CAAE4}" presName="rootText" presStyleLbl="node2" presStyleIdx="4" presStyleCnt="6" custLinFactNeighborX="49687" custLinFactNeighborY="-3975">
        <dgm:presLayoutVars>
          <dgm:chPref val="3"/>
        </dgm:presLayoutVars>
      </dgm:prSet>
      <dgm:spPr/>
    </dgm:pt>
    <dgm:pt modelId="{A7BFF9A5-5856-471A-BA21-4B33DA1C480E}" type="pres">
      <dgm:prSet presAssocID="{360C655F-2E2E-4CFB-9C05-F7571F6CAAE4}" presName="rootConnector" presStyleLbl="node2" presStyleIdx="4" presStyleCnt="6"/>
      <dgm:spPr/>
    </dgm:pt>
    <dgm:pt modelId="{C198FE3A-54BA-49CE-B7E0-38C9BD068C08}" type="pres">
      <dgm:prSet presAssocID="{360C655F-2E2E-4CFB-9C05-F7571F6CAAE4}" presName="hierChild4" presStyleCnt="0"/>
      <dgm:spPr/>
    </dgm:pt>
    <dgm:pt modelId="{461C96B1-59D9-4B89-9969-F070D0745E02}" type="pres">
      <dgm:prSet presAssocID="{CDFA3147-F567-4378-8047-B111918519F5}" presName="Name37" presStyleLbl="parChTrans1D3" presStyleIdx="4" presStyleCnt="6"/>
      <dgm:spPr/>
    </dgm:pt>
    <dgm:pt modelId="{02352159-4451-46AD-8870-A0714D413117}" type="pres">
      <dgm:prSet presAssocID="{7CDE8A64-3966-424C-84FE-E2DBF2E27523}" presName="hierRoot2" presStyleCnt="0">
        <dgm:presLayoutVars>
          <dgm:hierBranch val="init"/>
        </dgm:presLayoutVars>
      </dgm:prSet>
      <dgm:spPr/>
    </dgm:pt>
    <dgm:pt modelId="{6D82E6E6-1C00-4AB7-9692-E82A4BA4B5C4}" type="pres">
      <dgm:prSet presAssocID="{7CDE8A64-3966-424C-84FE-E2DBF2E27523}" presName="rootComposite" presStyleCnt="0"/>
      <dgm:spPr/>
    </dgm:pt>
    <dgm:pt modelId="{078B4030-94FC-4679-A69B-31FA6DA7CADD}" type="pres">
      <dgm:prSet presAssocID="{7CDE8A64-3966-424C-84FE-E2DBF2E27523}" presName="rootText" presStyleLbl="node3" presStyleIdx="4" presStyleCnt="6" custLinFactNeighborX="51590" custLinFactNeighborY="-13469">
        <dgm:presLayoutVars>
          <dgm:chPref val="3"/>
        </dgm:presLayoutVars>
      </dgm:prSet>
      <dgm:spPr/>
    </dgm:pt>
    <dgm:pt modelId="{D733B563-F136-485B-BADD-8CCEE473C9DC}" type="pres">
      <dgm:prSet presAssocID="{7CDE8A64-3966-424C-84FE-E2DBF2E27523}" presName="rootConnector" presStyleLbl="node3" presStyleIdx="4" presStyleCnt="6"/>
      <dgm:spPr/>
    </dgm:pt>
    <dgm:pt modelId="{D7257F6D-AADD-4DF8-B4CD-8C90EE5FCCCC}" type="pres">
      <dgm:prSet presAssocID="{7CDE8A64-3966-424C-84FE-E2DBF2E27523}" presName="hierChild4" presStyleCnt="0"/>
      <dgm:spPr/>
    </dgm:pt>
    <dgm:pt modelId="{A5C88115-7643-4374-ACA6-35E10E102AB8}" type="pres">
      <dgm:prSet presAssocID="{DF0B8EA1-92A8-4443-BD2C-D1F8C657333D}" presName="Name37" presStyleLbl="parChTrans1D4" presStyleIdx="4" presStyleCnt="7"/>
      <dgm:spPr/>
    </dgm:pt>
    <dgm:pt modelId="{7EA3AF33-ACCD-4CFE-A220-B94F5FE3B942}" type="pres">
      <dgm:prSet presAssocID="{FD7D79B8-001A-4F6C-B8B3-78703777CF8A}" presName="hierRoot2" presStyleCnt="0">
        <dgm:presLayoutVars>
          <dgm:hierBranch val="init"/>
        </dgm:presLayoutVars>
      </dgm:prSet>
      <dgm:spPr/>
    </dgm:pt>
    <dgm:pt modelId="{397B1792-503E-4EB1-A434-1218F7047688}" type="pres">
      <dgm:prSet presAssocID="{FD7D79B8-001A-4F6C-B8B3-78703777CF8A}" presName="rootComposite" presStyleCnt="0"/>
      <dgm:spPr/>
    </dgm:pt>
    <dgm:pt modelId="{80799C2C-A246-4EA7-8205-6BB702923273}" type="pres">
      <dgm:prSet presAssocID="{FD7D79B8-001A-4F6C-B8B3-78703777CF8A}" presName="rootText" presStyleLbl="node4" presStyleIdx="4" presStyleCnt="7" custLinFactNeighborX="50971" custLinFactNeighborY="-22037">
        <dgm:presLayoutVars>
          <dgm:chPref val="3"/>
        </dgm:presLayoutVars>
      </dgm:prSet>
      <dgm:spPr/>
    </dgm:pt>
    <dgm:pt modelId="{9320F298-6717-40A9-94DE-CA04AD17D1BA}" type="pres">
      <dgm:prSet presAssocID="{FD7D79B8-001A-4F6C-B8B3-78703777CF8A}" presName="rootConnector" presStyleLbl="node4" presStyleIdx="4" presStyleCnt="7"/>
      <dgm:spPr/>
    </dgm:pt>
    <dgm:pt modelId="{FCF2A23A-88D2-4BDA-950F-5AF4394A40FC}" type="pres">
      <dgm:prSet presAssocID="{FD7D79B8-001A-4F6C-B8B3-78703777CF8A}" presName="hierChild4" presStyleCnt="0"/>
      <dgm:spPr/>
    </dgm:pt>
    <dgm:pt modelId="{9A827519-781E-49C3-92A0-99933DFE10EE}" type="pres">
      <dgm:prSet presAssocID="{CD6028D4-34D6-4E24-9426-C6F37353DC0A}" presName="Name37" presStyleLbl="parChTrans1D4" presStyleIdx="5" presStyleCnt="7"/>
      <dgm:spPr/>
    </dgm:pt>
    <dgm:pt modelId="{37AAC513-CBFB-4AD8-BC77-C0DEB4B37C9C}" type="pres">
      <dgm:prSet presAssocID="{E2B3C1E3-A2C6-4D8C-82FE-FA02EE6ED34F}" presName="hierRoot2" presStyleCnt="0">
        <dgm:presLayoutVars>
          <dgm:hierBranch val="init"/>
        </dgm:presLayoutVars>
      </dgm:prSet>
      <dgm:spPr/>
    </dgm:pt>
    <dgm:pt modelId="{7F2FC02E-3089-405A-869B-1EEFA5064939}" type="pres">
      <dgm:prSet presAssocID="{E2B3C1E3-A2C6-4D8C-82FE-FA02EE6ED34F}" presName="rootComposite" presStyleCnt="0"/>
      <dgm:spPr/>
    </dgm:pt>
    <dgm:pt modelId="{3E9EAB2D-9AA4-42F9-802C-F8CD6C2DDED0}" type="pres">
      <dgm:prSet presAssocID="{E2B3C1E3-A2C6-4D8C-82FE-FA02EE6ED34F}" presName="rootText" presStyleLbl="node4" presStyleIdx="5" presStyleCnt="7" custLinFactNeighborX="51463" custLinFactNeighborY="-32220">
        <dgm:presLayoutVars>
          <dgm:chPref val="3"/>
        </dgm:presLayoutVars>
      </dgm:prSet>
      <dgm:spPr/>
    </dgm:pt>
    <dgm:pt modelId="{FE2380CC-94C7-4D79-A04D-A33232450341}" type="pres">
      <dgm:prSet presAssocID="{E2B3C1E3-A2C6-4D8C-82FE-FA02EE6ED34F}" presName="rootConnector" presStyleLbl="node4" presStyleIdx="5" presStyleCnt="7"/>
      <dgm:spPr/>
    </dgm:pt>
    <dgm:pt modelId="{4AC087C5-EA7A-4BCA-9C15-8171E39DDB39}" type="pres">
      <dgm:prSet presAssocID="{E2B3C1E3-A2C6-4D8C-82FE-FA02EE6ED34F}" presName="hierChild4" presStyleCnt="0"/>
      <dgm:spPr/>
    </dgm:pt>
    <dgm:pt modelId="{3EF1B6E6-DB9A-4B1C-9DD7-3CB0DFE4BBFA}" type="pres">
      <dgm:prSet presAssocID="{29494221-DCAF-44B4-9DFC-78F6E566CC64}" presName="Name37" presStyleLbl="parChTrans1D4" presStyleIdx="6" presStyleCnt="7"/>
      <dgm:spPr/>
    </dgm:pt>
    <dgm:pt modelId="{9D192E0F-B6AE-4F44-81B8-0266C248E6B0}" type="pres">
      <dgm:prSet presAssocID="{272B5932-6A5C-4ED1-94F0-781930497752}" presName="hierRoot2" presStyleCnt="0">
        <dgm:presLayoutVars>
          <dgm:hierBranch val="init"/>
        </dgm:presLayoutVars>
      </dgm:prSet>
      <dgm:spPr/>
    </dgm:pt>
    <dgm:pt modelId="{AB398867-2680-4A47-8102-5F03A9743ADA}" type="pres">
      <dgm:prSet presAssocID="{272B5932-6A5C-4ED1-94F0-781930497752}" presName="rootComposite" presStyleCnt="0"/>
      <dgm:spPr/>
    </dgm:pt>
    <dgm:pt modelId="{BE811B13-3FC6-4F8D-8C36-41F5D6914E4F}" type="pres">
      <dgm:prSet presAssocID="{272B5932-6A5C-4ED1-94F0-781930497752}" presName="rootText" presStyleLbl="node4" presStyleIdx="6" presStyleCnt="7" custLinFactNeighborX="25960" custLinFactNeighborY="-43019">
        <dgm:presLayoutVars>
          <dgm:chPref val="3"/>
        </dgm:presLayoutVars>
      </dgm:prSet>
      <dgm:spPr/>
    </dgm:pt>
    <dgm:pt modelId="{06B474C1-0CF6-45DE-B40A-29ED20EFDFFB}" type="pres">
      <dgm:prSet presAssocID="{272B5932-6A5C-4ED1-94F0-781930497752}" presName="rootConnector" presStyleLbl="node4" presStyleIdx="6" presStyleCnt="7"/>
      <dgm:spPr/>
    </dgm:pt>
    <dgm:pt modelId="{53CC8581-03B6-4C72-9406-2AE3431D9AA4}" type="pres">
      <dgm:prSet presAssocID="{272B5932-6A5C-4ED1-94F0-781930497752}" presName="hierChild4" presStyleCnt="0"/>
      <dgm:spPr/>
    </dgm:pt>
    <dgm:pt modelId="{137CD271-791B-4093-86AD-5EBBAA510894}" type="pres">
      <dgm:prSet presAssocID="{272B5932-6A5C-4ED1-94F0-781930497752}" presName="hierChild5" presStyleCnt="0"/>
      <dgm:spPr/>
    </dgm:pt>
    <dgm:pt modelId="{9A85B828-973D-4B92-ACEA-5A8DC494B664}" type="pres">
      <dgm:prSet presAssocID="{E2B3C1E3-A2C6-4D8C-82FE-FA02EE6ED34F}" presName="hierChild5" presStyleCnt="0"/>
      <dgm:spPr/>
    </dgm:pt>
    <dgm:pt modelId="{D70EB2AF-13AD-4796-A7A1-08D88AE6DAD1}" type="pres">
      <dgm:prSet presAssocID="{FD7D79B8-001A-4F6C-B8B3-78703777CF8A}" presName="hierChild5" presStyleCnt="0"/>
      <dgm:spPr/>
    </dgm:pt>
    <dgm:pt modelId="{09116FA7-796F-4A7F-AFF3-743174374723}" type="pres">
      <dgm:prSet presAssocID="{7CDE8A64-3966-424C-84FE-E2DBF2E27523}" presName="hierChild5" presStyleCnt="0"/>
      <dgm:spPr/>
    </dgm:pt>
    <dgm:pt modelId="{D690F28C-B6B8-4496-BBDE-9B03095981AB}" type="pres">
      <dgm:prSet presAssocID="{360C655F-2E2E-4CFB-9C05-F7571F6CAAE4}" presName="hierChild5" presStyleCnt="0"/>
      <dgm:spPr/>
    </dgm:pt>
    <dgm:pt modelId="{9E6BC872-F98C-4ABA-A0A1-714465B1122B}" type="pres">
      <dgm:prSet presAssocID="{1070F0A7-462F-482C-AD0B-820578217699}" presName="Name37" presStyleLbl="parChTrans1D2" presStyleIdx="9" presStyleCnt="10"/>
      <dgm:spPr/>
    </dgm:pt>
    <dgm:pt modelId="{BD653659-9A88-4E7D-9034-E57324CAEFEB}" type="pres">
      <dgm:prSet presAssocID="{25CBA147-1595-43C7-A148-0397384CBBA9}" presName="hierRoot2" presStyleCnt="0">
        <dgm:presLayoutVars>
          <dgm:hierBranch val="init"/>
        </dgm:presLayoutVars>
      </dgm:prSet>
      <dgm:spPr/>
    </dgm:pt>
    <dgm:pt modelId="{685AA8CC-E499-4A3A-A022-CDED8F7E8AF8}" type="pres">
      <dgm:prSet presAssocID="{25CBA147-1595-43C7-A148-0397384CBBA9}" presName="rootComposite" presStyleCnt="0"/>
      <dgm:spPr/>
    </dgm:pt>
    <dgm:pt modelId="{D6B0CD65-F784-4AA5-AF8C-FDECDED24F27}" type="pres">
      <dgm:prSet presAssocID="{25CBA147-1595-43C7-A148-0397384CBBA9}" presName="rootText" presStyleLbl="node2" presStyleIdx="5" presStyleCnt="6" custLinFactNeighborX="68753" custLinFactNeighborY="-1166">
        <dgm:presLayoutVars>
          <dgm:chPref val="3"/>
        </dgm:presLayoutVars>
      </dgm:prSet>
      <dgm:spPr/>
    </dgm:pt>
    <dgm:pt modelId="{9B5A8265-DAD0-4F08-A554-C7492A20A8C2}" type="pres">
      <dgm:prSet presAssocID="{25CBA147-1595-43C7-A148-0397384CBBA9}" presName="rootConnector" presStyleLbl="node2" presStyleIdx="5" presStyleCnt="6"/>
      <dgm:spPr/>
    </dgm:pt>
    <dgm:pt modelId="{13EBB112-4997-477A-AED8-CCDBEAEF3BA5}" type="pres">
      <dgm:prSet presAssocID="{25CBA147-1595-43C7-A148-0397384CBBA9}" presName="hierChild4" presStyleCnt="0"/>
      <dgm:spPr/>
    </dgm:pt>
    <dgm:pt modelId="{CA4C8240-FFDD-414B-B81E-11BB05B59ECC}" type="pres">
      <dgm:prSet presAssocID="{65317E39-3C79-45A8-8EA6-00B887FABFDF}" presName="Name37" presStyleLbl="parChTrans1D3" presStyleIdx="5" presStyleCnt="6"/>
      <dgm:spPr/>
    </dgm:pt>
    <dgm:pt modelId="{D73E866E-9D7D-4A62-BE08-071B9ED6195B}" type="pres">
      <dgm:prSet presAssocID="{21AD4C18-EBB3-49B3-B6B8-CF516825EC4A}" presName="hierRoot2" presStyleCnt="0">
        <dgm:presLayoutVars>
          <dgm:hierBranch val="init"/>
        </dgm:presLayoutVars>
      </dgm:prSet>
      <dgm:spPr/>
    </dgm:pt>
    <dgm:pt modelId="{9FA8E45A-0EF5-4227-B345-A20A51DBC6C0}" type="pres">
      <dgm:prSet presAssocID="{21AD4C18-EBB3-49B3-B6B8-CF516825EC4A}" presName="rootComposite" presStyleCnt="0"/>
      <dgm:spPr/>
    </dgm:pt>
    <dgm:pt modelId="{1C638017-AF28-421B-BE65-D9AEFE398143}" type="pres">
      <dgm:prSet presAssocID="{21AD4C18-EBB3-49B3-B6B8-CF516825EC4A}" presName="rootText" presStyleLbl="node3" presStyleIdx="5" presStyleCnt="6" custLinFactNeighborX="66163" custLinFactNeighborY="-11925">
        <dgm:presLayoutVars>
          <dgm:chPref val="3"/>
        </dgm:presLayoutVars>
      </dgm:prSet>
      <dgm:spPr/>
    </dgm:pt>
    <dgm:pt modelId="{5F0EB255-1087-4F9F-ACCE-51EA3EFE2C29}" type="pres">
      <dgm:prSet presAssocID="{21AD4C18-EBB3-49B3-B6B8-CF516825EC4A}" presName="rootConnector" presStyleLbl="node3" presStyleIdx="5" presStyleCnt="6"/>
      <dgm:spPr/>
    </dgm:pt>
    <dgm:pt modelId="{0D5AA9E9-608C-4220-B32D-86B382E2C45D}" type="pres">
      <dgm:prSet presAssocID="{21AD4C18-EBB3-49B3-B6B8-CF516825EC4A}" presName="hierChild4" presStyleCnt="0"/>
      <dgm:spPr/>
    </dgm:pt>
    <dgm:pt modelId="{2B62EBE1-B7B4-48F8-ADD7-8D0FCF95B580}" type="pres">
      <dgm:prSet presAssocID="{21AD4C18-EBB3-49B3-B6B8-CF516825EC4A}" presName="hierChild5" presStyleCnt="0"/>
      <dgm:spPr/>
    </dgm:pt>
    <dgm:pt modelId="{F9C85EAE-1ED1-4AE2-BC92-1D1F7258BAF9}" type="pres">
      <dgm:prSet presAssocID="{25CBA147-1595-43C7-A148-0397384CBBA9}" presName="hierChild5" presStyleCnt="0"/>
      <dgm:spPr/>
    </dgm:pt>
    <dgm:pt modelId="{6BE08A85-A81E-47ED-AE52-EBFBAE85D9F6}" type="pres">
      <dgm:prSet presAssocID="{562C79E0-C9CF-451F-8518-BA3A41A09F7B}" presName="hierChild3" presStyleCnt="0"/>
      <dgm:spPr/>
    </dgm:pt>
  </dgm:ptLst>
  <dgm:cxnLst>
    <dgm:cxn modelId="{D0F5C804-5A3B-404F-A3BB-E4F977368C7B}" type="presOf" srcId="{65317E39-3C79-45A8-8EA6-00B887FABFDF}" destId="{CA4C8240-FFDD-414B-B81E-11BB05B59ECC}" srcOrd="0" destOrd="0" presId="urn:microsoft.com/office/officeart/2005/8/layout/orgChart1"/>
    <dgm:cxn modelId="{549E4206-1F69-434E-97B1-EE7789692939}" type="presOf" srcId="{440FD181-9952-43E6-89C0-A7C8C678A536}" destId="{90C59ECC-02E8-494C-8C17-FDDDBF401B59}" srcOrd="1" destOrd="0" presId="urn:microsoft.com/office/officeart/2005/8/layout/orgChart1"/>
    <dgm:cxn modelId="{F3980607-2C46-4C44-AE70-4A389D614C9E}" type="presOf" srcId="{562C79E0-C9CF-451F-8518-BA3A41A09F7B}" destId="{1744E7AE-FA8F-4A16-B3F6-21DFE12A5CDE}" srcOrd="0" destOrd="0" presId="urn:microsoft.com/office/officeart/2005/8/layout/orgChart1"/>
    <dgm:cxn modelId="{4F9E1307-1484-48FE-82DC-00D796D870C0}" srcId="{787353E4-2766-4CA9-A595-B56DAA5610E2}" destId="{8BA92601-8ECD-436B-B3E5-9F56EC539201}" srcOrd="0" destOrd="0" parTransId="{4746DA4A-E034-43E1-B871-1ABCD03ED3D0}" sibTransId="{040667EE-6271-4B3C-B097-60087A8F2962}"/>
    <dgm:cxn modelId="{99EBDB07-1662-4FC5-A21F-E774B61EDC98}" type="presOf" srcId="{21AD4C18-EBB3-49B3-B6B8-CF516825EC4A}" destId="{5F0EB255-1087-4F9F-ACCE-51EA3EFE2C29}" srcOrd="1" destOrd="0" presId="urn:microsoft.com/office/officeart/2005/8/layout/orgChart1"/>
    <dgm:cxn modelId="{65147E0A-B1C8-4D5D-A4D1-7D0B9D1DA558}" srcId="{5EB8EB2C-424A-4436-B6C2-B0DE40E730CC}" destId="{787353E4-2766-4CA9-A595-B56DAA5610E2}" srcOrd="0" destOrd="0" parTransId="{800B693B-0B96-4F52-8232-F986770008E8}" sibTransId="{7BFA5DED-4ED6-46E1-A931-BDD50A38C5E8}"/>
    <dgm:cxn modelId="{3503F70A-5709-45D8-8DA9-511F0AF630D5}" srcId="{25CBA147-1595-43C7-A148-0397384CBBA9}" destId="{21AD4C18-EBB3-49B3-B6B8-CF516825EC4A}" srcOrd="0" destOrd="0" parTransId="{65317E39-3C79-45A8-8EA6-00B887FABFDF}" sibTransId="{19AADC5E-AABF-420C-A5E1-25A643AB5A41}"/>
    <dgm:cxn modelId="{0E8A3F0E-F519-4C2E-944E-87A3A75E632E}" type="presOf" srcId="{1E1B5D9A-9E79-47D2-BEAB-248B0100338F}" destId="{A4B3C183-4C36-4A89-A657-6E42CBA9DC48}" srcOrd="0" destOrd="0" presId="urn:microsoft.com/office/officeart/2005/8/layout/orgChart1"/>
    <dgm:cxn modelId="{33024413-38BD-47B4-B726-610B71E7669B}" type="presOf" srcId="{DD02184B-7B80-458C-89F9-E3E7386727F0}" destId="{48CC8BAE-AE1C-4D26-90B3-5A6C33476A34}" srcOrd="0" destOrd="0" presId="urn:microsoft.com/office/officeart/2005/8/layout/orgChart1"/>
    <dgm:cxn modelId="{DB7ACC1C-119A-48D6-A98C-0843C0D13882}" type="presOf" srcId="{FDE2164B-9A08-496B-8C9A-6190756475B6}" destId="{30FFAB0B-63EB-4BA1-851B-0D1AD0A527E1}" srcOrd="1" destOrd="0" presId="urn:microsoft.com/office/officeart/2005/8/layout/orgChart1"/>
    <dgm:cxn modelId="{31D28C1F-D2FB-414C-A9C3-004B9EDB4A0F}" type="presOf" srcId="{25CBA147-1595-43C7-A148-0397384CBBA9}" destId="{D6B0CD65-F784-4AA5-AF8C-FDECDED24F27}" srcOrd="0" destOrd="0" presId="urn:microsoft.com/office/officeart/2005/8/layout/orgChart1"/>
    <dgm:cxn modelId="{516FB922-79AA-447A-8A97-26FD77786008}" type="presOf" srcId="{272B5932-6A5C-4ED1-94F0-781930497752}" destId="{BE811B13-3FC6-4F8D-8C36-41F5D6914E4F}" srcOrd="0" destOrd="0" presId="urn:microsoft.com/office/officeart/2005/8/layout/orgChart1"/>
    <dgm:cxn modelId="{BAD38825-ADA7-444A-96FA-55B33965C72E}" type="presOf" srcId="{7957EF10-CACE-4FCE-BF3C-26E27B3F850A}" destId="{14DDA299-1801-4DD1-9A0D-C30798D25DB0}" srcOrd="0" destOrd="0" presId="urn:microsoft.com/office/officeart/2005/8/layout/orgChart1"/>
    <dgm:cxn modelId="{1498D92B-23BC-4EBA-B23B-E01ECF7B5827}" type="presOf" srcId="{AFF849E5-6A75-408C-8D0A-0F684C82B11B}" destId="{F1A87169-949E-44EF-8690-C64ED88AF1A6}" srcOrd="0" destOrd="0" presId="urn:microsoft.com/office/officeart/2005/8/layout/orgChart1"/>
    <dgm:cxn modelId="{6BDD032D-4C7D-4993-908D-E16986C8CA27}" type="presOf" srcId="{CDFA3147-F567-4378-8047-B111918519F5}" destId="{461C96B1-59D9-4B89-9969-F070D0745E02}" srcOrd="0" destOrd="0" presId="urn:microsoft.com/office/officeart/2005/8/layout/orgChart1"/>
    <dgm:cxn modelId="{19565D2F-5E14-40C5-93D0-38D732F5DB9A}" type="presOf" srcId="{2FA9D53A-0A8D-4DEB-88F0-098CA5CDF1F8}" destId="{64A640F3-22F9-414C-9494-7612581E8A5B}" srcOrd="1" destOrd="0" presId="urn:microsoft.com/office/officeart/2005/8/layout/orgChart1"/>
    <dgm:cxn modelId="{B73F9430-B51F-4D4F-9CC9-8BFA932C9E0F}" type="presOf" srcId="{87F6EBD3-34A5-45A1-B30B-F13A5AE80D18}" destId="{4A60FEEB-13DC-4EF9-AB50-02BC8046C72D}" srcOrd="1" destOrd="0" presId="urn:microsoft.com/office/officeart/2005/8/layout/orgChart1"/>
    <dgm:cxn modelId="{00A54631-4F5E-4953-9D9A-87769D363DE0}" type="presOf" srcId="{792DEB4B-3742-49DF-AABD-4CFDA80A1B4E}" destId="{077EC78E-DBF4-493F-8531-6C10BD7A5554}" srcOrd="0" destOrd="0" presId="urn:microsoft.com/office/officeart/2005/8/layout/orgChart1"/>
    <dgm:cxn modelId="{13903832-34AB-4623-B3D0-45C61AC63F2F}" type="presOf" srcId="{1CBD958A-029C-48F4-B4F0-404E5CAD01AD}" destId="{FB5F1E16-AD6C-4A5D-B986-71C285DCDCB7}" srcOrd="0" destOrd="0" presId="urn:microsoft.com/office/officeart/2005/8/layout/orgChart1"/>
    <dgm:cxn modelId="{7E28B133-1845-4EDD-8A54-274A16CC642E}" srcId="{562C79E0-C9CF-451F-8518-BA3A41A09F7B}" destId="{25CBA147-1595-43C7-A148-0397384CBBA9}" srcOrd="2" destOrd="0" parTransId="{1070F0A7-462F-482C-AD0B-820578217699}" sibTransId="{FD7AC41C-E563-43DD-AB7F-53787D28F2B3}"/>
    <dgm:cxn modelId="{52E7DA34-1A30-4FE5-AD4A-24D038F339DF}" type="presOf" srcId="{3EFE03BC-038D-4002-9281-D89AD853C3B5}" destId="{00DF7C7A-066B-40AB-9755-6C4B204DC700}" srcOrd="1" destOrd="0" presId="urn:microsoft.com/office/officeart/2005/8/layout/orgChart1"/>
    <dgm:cxn modelId="{AAC91A37-8A1D-4F62-9B04-BC530BB8A529}" srcId="{8BA92601-8ECD-436B-B3E5-9F56EC539201}" destId="{2C443B4E-D95E-400F-BEE0-361F26A143A1}" srcOrd="0" destOrd="0" parTransId="{4FAC5F32-EF2B-4C71-8A26-27BA70C91424}" sibTransId="{593A7F2C-0A1A-4DD1-8FF9-7822AB6911CE}"/>
    <dgm:cxn modelId="{376FEB37-146E-4DDB-9F21-DBA4B23F2DFF}" type="presOf" srcId="{2C443B4E-D95E-400F-BEE0-361F26A143A1}" destId="{87560272-3728-4F91-8932-15AF91A4B437}" srcOrd="1" destOrd="0" presId="urn:microsoft.com/office/officeart/2005/8/layout/orgChart1"/>
    <dgm:cxn modelId="{CC99C938-17C1-4B73-9ABD-556E332E5431}" type="presOf" srcId="{4FAC5F32-EF2B-4C71-8A26-27BA70C91424}" destId="{63E331B1-3B9F-4F67-B9B2-E7A3CC14A0FE}" srcOrd="0" destOrd="0" presId="urn:microsoft.com/office/officeart/2005/8/layout/orgChart1"/>
    <dgm:cxn modelId="{EFCA593E-E555-45E1-A6DE-1AD0F7825FA1}" type="presOf" srcId="{787353E4-2766-4CA9-A595-B56DAA5610E2}" destId="{995268CE-7BC1-4DD4-B757-4E9269FCE4D7}" srcOrd="0" destOrd="0" presId="urn:microsoft.com/office/officeart/2005/8/layout/orgChart1"/>
    <dgm:cxn modelId="{EC21113F-33A8-47F6-9186-06CAFD0DB5A5}" type="presOf" srcId="{0C3E7710-94EC-42DB-A77B-F8A6EC46FC3E}" destId="{79051D5B-4BF7-4AAC-80A0-CF24D8C4F4E6}" srcOrd="0" destOrd="0" presId="urn:microsoft.com/office/officeart/2005/8/layout/orgChart1"/>
    <dgm:cxn modelId="{272BEA3F-9223-4001-84F4-F677CD8D680A}" type="presOf" srcId="{E2B3C1E3-A2C6-4D8C-82FE-FA02EE6ED34F}" destId="{3E9EAB2D-9AA4-42F9-802C-F8CD6C2DDED0}" srcOrd="0" destOrd="0" presId="urn:microsoft.com/office/officeart/2005/8/layout/orgChart1"/>
    <dgm:cxn modelId="{4EBA5D40-9F98-40B9-B592-19B5E39AA080}" srcId="{2FA9D53A-0A8D-4DEB-88F0-098CA5CDF1F8}" destId="{8475A04E-025D-46DE-A6B3-17CEB577366D}" srcOrd="0" destOrd="0" parTransId="{8F193FA6-4986-4DD4-AF87-02D75E99A11E}" sibTransId="{F6C83B9B-1A5D-4228-B816-7B653F92A011}"/>
    <dgm:cxn modelId="{CA8DC241-B387-469E-9869-7B2B58EAC0FD}" type="presOf" srcId="{8BA92601-8ECD-436B-B3E5-9F56EC539201}" destId="{D9D376C0-ADA4-436D-AA7C-3073A14CA9EC}" srcOrd="1" destOrd="0" presId="urn:microsoft.com/office/officeart/2005/8/layout/orgChart1"/>
    <dgm:cxn modelId="{DB48DA41-0A1A-4CE6-B6BC-87E2DCD1E9AD}" type="presOf" srcId="{37CA7327-AC8D-4E85-A2D3-6BF420318CDB}" destId="{3731F6B9-82E2-4A63-BFD9-DA8F4B27FE6B}" srcOrd="0" destOrd="0" presId="urn:microsoft.com/office/officeart/2005/8/layout/orgChart1"/>
    <dgm:cxn modelId="{2F54D462-2E21-4DAB-A1A7-D4CB8805F73F}" type="presOf" srcId="{3EFE03BC-038D-4002-9281-D89AD853C3B5}" destId="{9A726457-56E6-4C41-AE3F-8B9B34717204}" srcOrd="0" destOrd="0" presId="urn:microsoft.com/office/officeart/2005/8/layout/orgChart1"/>
    <dgm:cxn modelId="{8BF93745-70B2-463B-8433-B4BBAAF72788}" type="presOf" srcId="{792DEB4B-3742-49DF-AABD-4CFDA80A1B4E}" destId="{5AD57FB7-F81B-49CF-A019-D44950F899AB}" srcOrd="1" destOrd="0" presId="urn:microsoft.com/office/officeart/2005/8/layout/orgChart1"/>
    <dgm:cxn modelId="{06531146-D9CC-4663-B026-B31563560D00}" type="presOf" srcId="{2FA9D53A-0A8D-4DEB-88F0-098CA5CDF1F8}" destId="{40B31ABB-7E10-4FAC-893E-B1368BCFAF80}" srcOrd="0" destOrd="0" presId="urn:microsoft.com/office/officeart/2005/8/layout/orgChart1"/>
    <dgm:cxn modelId="{33F2EA69-B66C-4643-A870-35B46244A264}" type="presOf" srcId="{A7D08AD0-5760-4660-B0F8-744F727D2479}" destId="{314C3C36-BFF4-49B2-B2C0-AED5DB0A3D0D}" srcOrd="0" destOrd="0" presId="urn:microsoft.com/office/officeart/2005/8/layout/orgChart1"/>
    <dgm:cxn modelId="{A6AF844C-2035-4018-BFB2-CBF122E3BD4E}" srcId="{7957EF10-CACE-4FCE-BF3C-26E27B3F850A}" destId="{2FA9D53A-0A8D-4DEB-88F0-098CA5CDF1F8}" srcOrd="0" destOrd="0" parTransId="{B20C73DC-13F4-4457-A572-101337EF7C93}" sibTransId="{BA77144C-0AAE-4C32-A9F7-993E6EF22FB4}"/>
    <dgm:cxn modelId="{DA692E6E-E39A-427A-87FE-68BF5F36C0A4}" srcId="{2FA9D53A-0A8D-4DEB-88F0-098CA5CDF1F8}" destId="{87F6EBD3-34A5-45A1-B30B-F13A5AE80D18}" srcOrd="4" destOrd="0" parTransId="{A7D08AD0-5760-4660-B0F8-744F727D2479}" sibTransId="{7A3AEB06-D596-4F0A-A99D-3D2D0476B2E4}"/>
    <dgm:cxn modelId="{8B72CC6E-43A5-40D9-A039-9A74A78869FF}" srcId="{360C655F-2E2E-4CFB-9C05-F7571F6CAAE4}" destId="{7CDE8A64-3966-424C-84FE-E2DBF2E27523}" srcOrd="0" destOrd="0" parTransId="{CDFA3147-F567-4378-8047-B111918519F5}" sibTransId="{CDFE460C-C8AD-45EE-B92F-26765625E3BA}"/>
    <dgm:cxn modelId="{69F3FB6E-A9C7-4E1E-AAB2-85BF8D770202}" srcId="{2FA9D53A-0A8D-4DEB-88F0-098CA5CDF1F8}" destId="{3EFE03BC-038D-4002-9281-D89AD853C3B5}" srcOrd="6" destOrd="0" parTransId="{066E9284-4360-4C24-A867-F229A506A66E}" sibTransId="{0E993CA4-C1D5-454B-8A08-247B9F5EB217}"/>
    <dgm:cxn modelId="{02E57C70-9C90-481B-A478-536E151A1265}" srcId="{2FA9D53A-0A8D-4DEB-88F0-098CA5CDF1F8}" destId="{440FD181-9952-43E6-89C0-A7C8C678A536}" srcOrd="1" destOrd="0" parTransId="{0C3E7710-94EC-42DB-A77B-F8A6EC46FC3E}" sibTransId="{A474FA65-5435-4269-8933-3704A9CD37D6}"/>
    <dgm:cxn modelId="{D0758D72-7AE9-4B89-B459-F6970FCB3A1D}" srcId="{3EFE03BC-038D-4002-9281-D89AD853C3B5}" destId="{FDE2164B-9A08-496B-8C9A-6190756475B6}" srcOrd="0" destOrd="0" parTransId="{37CA7327-AC8D-4E85-A2D3-6BF420318CDB}" sibTransId="{8E682A34-695D-4DDE-B411-88B16F0FE920}"/>
    <dgm:cxn modelId="{A52A4757-3BDE-444D-9EFB-79065F045DA9}" srcId="{562C79E0-C9CF-451F-8518-BA3A41A09F7B}" destId="{5EB8EB2C-424A-4436-B6C2-B0DE40E730CC}" srcOrd="0" destOrd="0" parTransId="{1CBD958A-029C-48F4-B4F0-404E5CAD01AD}" sibTransId="{DEE9419A-9034-4B47-A49E-38C0B4023C2F}"/>
    <dgm:cxn modelId="{312DD478-E395-4A5F-8B8D-95A0EDD9AA77}" type="presOf" srcId="{8BA92601-8ECD-436B-B3E5-9F56EC539201}" destId="{5D887ACE-1A34-4D36-8E95-E23D47431F14}" srcOrd="0" destOrd="0" presId="urn:microsoft.com/office/officeart/2005/8/layout/orgChart1"/>
    <dgm:cxn modelId="{BCCB2759-3045-41DF-BBA1-43289C261A0D}" type="presOf" srcId="{479CDEE7-E798-46C5-83B0-6E0F5DD98E54}" destId="{FDC8AEF0-0913-4FDF-B273-009D0E240269}" srcOrd="0" destOrd="0" presId="urn:microsoft.com/office/officeart/2005/8/layout/orgChart1"/>
    <dgm:cxn modelId="{278F2F7E-570F-42C5-BFA7-743D64398DAF}" type="presOf" srcId="{4746DA4A-E034-43E1-B871-1ABCD03ED3D0}" destId="{3ACA6AC8-6724-40CF-9856-15211B6DD31C}" srcOrd="0" destOrd="0" presId="urn:microsoft.com/office/officeart/2005/8/layout/orgChart1"/>
    <dgm:cxn modelId="{5404537E-63B5-4603-B2BA-0E4FF21EAEAD}" type="presOf" srcId="{BDD6F966-2D53-4002-975E-9A6A8290875E}" destId="{9703F444-916A-41F3-BA44-2A4D18E935D0}" srcOrd="1" destOrd="0" presId="urn:microsoft.com/office/officeart/2005/8/layout/orgChart1"/>
    <dgm:cxn modelId="{5BF0DC7E-AC82-46F0-B22E-47603E64BC57}" type="presOf" srcId="{30DAF21E-2696-4F0D-A903-A8B7FC73D0F8}" destId="{E1ED17EF-4974-4037-A3D2-E943999C53B0}" srcOrd="0" destOrd="0" presId="urn:microsoft.com/office/officeart/2005/8/layout/orgChart1"/>
    <dgm:cxn modelId="{F4BBFE7F-C2DC-42C7-9F0B-85D879F64AD3}" srcId="{2FA9D53A-0A8D-4DEB-88F0-098CA5CDF1F8}" destId="{4F445EE9-E73C-40BF-9758-58E389E572A8}" srcOrd="5" destOrd="0" parTransId="{DD02184B-7B80-458C-89F9-E3E7386727F0}" sibTransId="{2EC4E8C4-EEAC-4AE7-ADD8-E794D91342F9}"/>
    <dgm:cxn modelId="{2DF75281-2277-46D3-AC4A-1B9959EF53C1}" srcId="{FD7D79B8-001A-4F6C-B8B3-78703777CF8A}" destId="{E2B3C1E3-A2C6-4D8C-82FE-FA02EE6ED34F}" srcOrd="0" destOrd="0" parTransId="{CD6028D4-34D6-4E24-9426-C6F37353DC0A}" sibTransId="{6A0B3724-29B0-497D-B8AE-53770BFE47DA}"/>
    <dgm:cxn modelId="{FEFE3889-8F20-4440-A176-CA9ED12D4B29}" srcId="{E2B3C1E3-A2C6-4D8C-82FE-FA02EE6ED34F}" destId="{272B5932-6A5C-4ED1-94F0-781930497752}" srcOrd="0" destOrd="0" parTransId="{29494221-DCAF-44B4-9DFC-78F6E566CC64}" sibTransId="{5B5AE600-3C6B-4530-8B08-D16DBA4350A8}"/>
    <dgm:cxn modelId="{99C59B89-A996-4AF4-8140-7919599BEEEE}" type="presOf" srcId="{2C443B4E-D95E-400F-BEE0-361F26A143A1}" destId="{CE3FD6A2-8AC5-47EF-8E29-FE501BC01440}" srcOrd="0" destOrd="0" presId="urn:microsoft.com/office/officeart/2005/8/layout/orgChart1"/>
    <dgm:cxn modelId="{A90ACB8B-7DB5-41E0-A651-F1A7DC10F091}" type="presOf" srcId="{CD6028D4-34D6-4E24-9426-C6F37353DC0A}" destId="{9A827519-781E-49C3-92A0-99933DFE10EE}" srcOrd="0" destOrd="0" presId="urn:microsoft.com/office/officeart/2005/8/layout/orgChart1"/>
    <dgm:cxn modelId="{A914728E-997F-482F-AB26-B069AD41C035}" type="presOf" srcId="{5EB8EB2C-424A-4436-B6C2-B0DE40E730CC}" destId="{002A239D-E387-4D1B-8D06-C9B7FFCF21B4}" srcOrd="1" destOrd="0" presId="urn:microsoft.com/office/officeart/2005/8/layout/orgChart1"/>
    <dgm:cxn modelId="{05A8D98F-3394-49F6-A640-E47F4D40C199}" type="presOf" srcId="{2994D499-79DF-4F59-A17E-0AEA02424CBA}" destId="{C704DA27-AD85-4B5F-BCAE-5B0ECF8536E7}" srcOrd="0" destOrd="0" presId="urn:microsoft.com/office/officeart/2005/8/layout/orgChart1"/>
    <dgm:cxn modelId="{EDF40193-D511-4852-B864-C7502A25239F}" srcId="{4F445EE9-E73C-40BF-9758-58E389E572A8}" destId="{1D9E9FD7-3A03-4014-81D2-9808C81A808F}" srcOrd="0" destOrd="0" parTransId="{A7165C8A-3C2D-4DA6-9B11-338426DA8972}" sibTransId="{CAAD6B95-5948-4A5B-8307-D9DEF1946BD7}"/>
    <dgm:cxn modelId="{36773B94-BC2C-4BCF-AB85-E611EBC21E58}" type="presOf" srcId="{4F445EE9-E73C-40BF-9758-58E389E572A8}" destId="{C0244731-D1C7-4149-A4B4-453A8A48C9D6}" srcOrd="1" destOrd="0" presId="urn:microsoft.com/office/officeart/2005/8/layout/orgChart1"/>
    <dgm:cxn modelId="{260D5B99-1AA6-407E-9AAC-FAEB49DA7E13}" type="presOf" srcId="{7CDE8A64-3966-424C-84FE-E2DBF2E27523}" destId="{078B4030-94FC-4679-A69B-31FA6DA7CADD}" srcOrd="0" destOrd="0" presId="urn:microsoft.com/office/officeart/2005/8/layout/orgChart1"/>
    <dgm:cxn modelId="{8EADE199-68EA-4E87-95A6-321B6947B43F}" type="presOf" srcId="{360C655F-2E2E-4CFB-9C05-F7571F6CAAE4}" destId="{A7BFF9A5-5856-471A-BA21-4B33DA1C480E}" srcOrd="1" destOrd="0" presId="urn:microsoft.com/office/officeart/2005/8/layout/orgChart1"/>
    <dgm:cxn modelId="{8DE8969B-AAB2-460B-B0EC-9FF32738B92C}" type="presOf" srcId="{21AD4C18-EBB3-49B3-B6B8-CF516825EC4A}" destId="{1C638017-AF28-421B-BE65-D9AEFE398143}" srcOrd="0" destOrd="0" presId="urn:microsoft.com/office/officeart/2005/8/layout/orgChart1"/>
    <dgm:cxn modelId="{87D3039D-CC32-40EC-A066-6737257C2518}" type="presOf" srcId="{1D9E9FD7-3A03-4014-81D2-9808C81A808F}" destId="{FB89666A-A629-4C40-BBDB-713D19BBABB0}" srcOrd="0" destOrd="0" presId="urn:microsoft.com/office/officeart/2005/8/layout/orgChart1"/>
    <dgm:cxn modelId="{57F0D9A1-1707-4CD7-9CAA-12739BFA4771}" type="presOf" srcId="{4F445EE9-E73C-40BF-9758-58E389E572A8}" destId="{34464433-E17F-4402-B441-3CA4AAE8EBA1}" srcOrd="0" destOrd="0" presId="urn:microsoft.com/office/officeart/2005/8/layout/orgChart1"/>
    <dgm:cxn modelId="{DAEF7FA4-A074-4BF4-8C32-96EE7C0FFEB3}" type="presOf" srcId="{787353E4-2766-4CA9-A595-B56DAA5610E2}" destId="{D266A537-85B8-4474-ADF6-5F0D7F53BD48}" srcOrd="1" destOrd="0" presId="urn:microsoft.com/office/officeart/2005/8/layout/orgChart1"/>
    <dgm:cxn modelId="{53FF99A5-861D-4B27-91E8-D421297D33DA}" type="presOf" srcId="{03387A08-7EF0-43F7-BF2D-7FF01694FC19}" destId="{C09A31DD-ABCD-4A94-A299-DDB0466CC871}" srcOrd="1" destOrd="0" presId="urn:microsoft.com/office/officeart/2005/8/layout/orgChart1"/>
    <dgm:cxn modelId="{6480DFA7-E7E4-4BFA-BDF2-86E9C5180F09}" srcId="{BDD6F966-2D53-4002-975E-9A6A8290875E}" destId="{9E41E6EC-4140-4721-881E-46166D5810BC}" srcOrd="0" destOrd="0" parTransId="{479CDEE7-E798-46C5-83B0-6E0F5DD98E54}" sibTransId="{074EB5D8-EF3E-4729-90B3-219E803A918C}"/>
    <dgm:cxn modelId="{CCE955AB-0795-449D-A98A-AB04F29D7C85}" type="presOf" srcId="{066E9284-4360-4C24-A867-F229A506A66E}" destId="{CDF61838-9555-4F7A-875A-A3943F53D9F8}" srcOrd="0" destOrd="0" presId="urn:microsoft.com/office/officeart/2005/8/layout/orgChart1"/>
    <dgm:cxn modelId="{E2C3E5AB-A430-4046-8BBC-58BE9207057A}" srcId="{87F6EBD3-34A5-45A1-B30B-F13A5AE80D18}" destId="{BDD6F966-2D53-4002-975E-9A6A8290875E}" srcOrd="0" destOrd="0" parTransId="{30DAF21E-2696-4F0D-A903-A8B7FC73D0F8}" sibTransId="{75BE8954-5227-463B-9EE1-7DD245D440E0}"/>
    <dgm:cxn modelId="{480812B1-B15A-4879-A4AE-788223B8C353}" type="presOf" srcId="{562C79E0-C9CF-451F-8518-BA3A41A09F7B}" destId="{E4420943-2035-4B77-95B0-5758CB3377DD}" srcOrd="1" destOrd="0" presId="urn:microsoft.com/office/officeart/2005/8/layout/orgChart1"/>
    <dgm:cxn modelId="{0EC28CBA-325A-4404-ACC4-DED533BE8E52}" type="presOf" srcId="{360C655F-2E2E-4CFB-9C05-F7571F6CAAE4}" destId="{614B5ABB-3B5B-4E70-ADF1-AFC2748F8FBF}" srcOrd="0" destOrd="0" presId="urn:microsoft.com/office/officeart/2005/8/layout/orgChart1"/>
    <dgm:cxn modelId="{547FD8BA-5922-4A1F-A9DD-C7A905582A7D}" type="presOf" srcId="{1070F0A7-462F-482C-AD0B-820578217699}" destId="{9E6BC872-F98C-4ABA-A0A1-714465B1122B}" srcOrd="0" destOrd="0" presId="urn:microsoft.com/office/officeart/2005/8/layout/orgChart1"/>
    <dgm:cxn modelId="{4432EDBB-949B-4CDD-B588-4540DC7E2364}" type="presOf" srcId="{8CAFCA08-7478-4037-8B55-32C6F524D3DE}" destId="{9951D463-6030-4B79-84AB-603FEE3E5856}" srcOrd="0" destOrd="0" presId="urn:microsoft.com/office/officeart/2005/8/layout/orgChart1"/>
    <dgm:cxn modelId="{8846F4BC-CB94-4567-A832-4297A9E83C8D}" srcId="{2FA9D53A-0A8D-4DEB-88F0-098CA5CDF1F8}" destId="{1E1B5D9A-9E79-47D2-BEAB-248B0100338F}" srcOrd="2" destOrd="0" parTransId="{8CAFCA08-7478-4037-8B55-32C6F524D3DE}" sibTransId="{8CAE4DFE-1B01-472D-A986-FD87F25319CD}"/>
    <dgm:cxn modelId="{E0D1E8BE-B969-4AB1-A40D-EDCE2D9F1DD3}" type="presOf" srcId="{DF0B8EA1-92A8-4443-BD2C-D1F8C657333D}" destId="{A5C88115-7643-4374-ACA6-35E10E102AB8}" srcOrd="0" destOrd="0" presId="urn:microsoft.com/office/officeart/2005/8/layout/orgChart1"/>
    <dgm:cxn modelId="{54D14CBF-3535-4575-8AAF-4CBF68A0B20E}" type="presOf" srcId="{FD7D79B8-001A-4F6C-B8B3-78703777CF8A}" destId="{80799C2C-A246-4EA7-8205-6BB702923273}" srcOrd="0" destOrd="0" presId="urn:microsoft.com/office/officeart/2005/8/layout/orgChart1"/>
    <dgm:cxn modelId="{D6544DBF-7745-4777-B623-23E7ACBA8896}" srcId="{1D9E9FD7-3A03-4014-81D2-9808C81A808F}" destId="{03387A08-7EF0-43F7-BF2D-7FF01694FC19}" srcOrd="0" destOrd="0" parTransId="{2994D499-79DF-4F59-A17E-0AEA02424CBA}" sibTransId="{D8B83F57-EBF5-4013-92EF-AF52B2B7A10F}"/>
    <dgm:cxn modelId="{A415C1C2-7442-4026-AF96-24E3E1310FF4}" srcId="{2FA9D53A-0A8D-4DEB-88F0-098CA5CDF1F8}" destId="{792DEB4B-3742-49DF-AABD-4CFDA80A1B4E}" srcOrd="3" destOrd="0" parTransId="{AFF849E5-6A75-408C-8D0A-0F684C82B11B}" sibTransId="{141AC12D-E0F3-4E73-ACCF-5D650731A017}"/>
    <dgm:cxn modelId="{36E7C1C2-04C4-4E28-BD09-63DAB6B2C913}" type="presOf" srcId="{8475A04E-025D-46DE-A6B3-17CEB577366D}" destId="{61E42D88-BE15-43A5-813E-BEABFB29A608}" srcOrd="0" destOrd="0" presId="urn:microsoft.com/office/officeart/2005/8/layout/orgChart1"/>
    <dgm:cxn modelId="{734A33C5-4875-48D0-A425-E65DEAC82415}" type="presOf" srcId="{03387A08-7EF0-43F7-BF2D-7FF01694FC19}" destId="{37B87BDB-B461-4035-8C24-C2B5479DEAA7}" srcOrd="0" destOrd="0" presId="urn:microsoft.com/office/officeart/2005/8/layout/orgChart1"/>
    <dgm:cxn modelId="{625EF2C6-DBC7-4731-A072-E6A48BA8D1DD}" type="presOf" srcId="{440FD181-9952-43E6-89C0-A7C8C678A536}" destId="{F9F96A66-CA66-46BF-88F6-4EC185E0E2C2}" srcOrd="0" destOrd="0" presId="urn:microsoft.com/office/officeart/2005/8/layout/orgChart1"/>
    <dgm:cxn modelId="{FB2F69C8-0583-4CE7-8EDC-9BE66E4278FB}" type="presOf" srcId="{29494221-DCAF-44B4-9DFC-78F6E566CC64}" destId="{3EF1B6E6-DB9A-4B1C-9DD7-3CB0DFE4BBFA}" srcOrd="0" destOrd="0" presId="urn:microsoft.com/office/officeart/2005/8/layout/orgChart1"/>
    <dgm:cxn modelId="{6F4662CD-CF0D-4544-AFE3-C6CA4BEE107A}" type="presOf" srcId="{FDE2164B-9A08-496B-8C9A-6190756475B6}" destId="{26EA0E68-F9EB-44DC-AADD-0AC73C3521C9}" srcOrd="0" destOrd="0" presId="urn:microsoft.com/office/officeart/2005/8/layout/orgChart1"/>
    <dgm:cxn modelId="{EC4EE2CE-9C6C-4F63-AF4E-FF98BCF29AA5}" type="presOf" srcId="{7CDE8A64-3966-424C-84FE-E2DBF2E27523}" destId="{D733B563-F136-485B-BADD-8CCEE473C9DC}" srcOrd="1" destOrd="0" presId="urn:microsoft.com/office/officeart/2005/8/layout/orgChart1"/>
    <dgm:cxn modelId="{81562ED2-82A2-4F58-9877-ADDBD3FEDBA0}" type="presOf" srcId="{BDD6F966-2D53-4002-975E-9A6A8290875E}" destId="{83544567-241F-4838-93CD-051CAD8DD32B}" srcOrd="0" destOrd="0" presId="urn:microsoft.com/office/officeart/2005/8/layout/orgChart1"/>
    <dgm:cxn modelId="{A38E30D3-33D3-4AF5-8B45-2BEC268DB79F}" type="presOf" srcId="{8F193FA6-4986-4DD4-AF87-02D75E99A11E}" destId="{A8AC85EE-1167-4185-881B-C9F11238D499}" srcOrd="0" destOrd="0" presId="urn:microsoft.com/office/officeart/2005/8/layout/orgChart1"/>
    <dgm:cxn modelId="{6F39FAD3-EF09-4752-9371-001F4BEBAC98}" srcId="{7CDE8A64-3966-424C-84FE-E2DBF2E27523}" destId="{FD7D79B8-001A-4F6C-B8B3-78703777CF8A}" srcOrd="0" destOrd="0" parTransId="{DF0B8EA1-92A8-4443-BD2C-D1F8C657333D}" sibTransId="{DA9838C4-351A-4D30-87E3-4311D35A635E}"/>
    <dgm:cxn modelId="{2D9096D4-778A-4582-8D60-B9F6F040B2B9}" type="presOf" srcId="{9E41E6EC-4140-4721-881E-46166D5810BC}" destId="{34856B3E-B367-407D-ADFE-EC773E87825D}" srcOrd="0" destOrd="0" presId="urn:microsoft.com/office/officeart/2005/8/layout/orgChart1"/>
    <dgm:cxn modelId="{8C02C8D4-A535-4F5A-9F9E-E15D1B0D24C7}" type="presOf" srcId="{9E41E6EC-4140-4721-881E-46166D5810BC}" destId="{42FC44BF-9633-4725-BEA9-9D6726C8B0F5}" srcOrd="1" destOrd="0" presId="urn:microsoft.com/office/officeart/2005/8/layout/orgChart1"/>
    <dgm:cxn modelId="{04BB8BD6-F025-4AC1-BD14-94D36B317818}" type="presOf" srcId="{1D9E9FD7-3A03-4014-81D2-9808C81A808F}" destId="{B76DD018-3FD1-4EE9-AC79-36C5FEEA87DD}" srcOrd="1" destOrd="0" presId="urn:microsoft.com/office/officeart/2005/8/layout/orgChart1"/>
    <dgm:cxn modelId="{1F4EA4D7-FE4F-463E-8E20-42B2B7737ADA}" type="presOf" srcId="{1E1B5D9A-9E79-47D2-BEAB-248B0100338F}" destId="{7D275F20-500C-4B55-85DD-9C1AE4DDC89A}" srcOrd="1" destOrd="0" presId="urn:microsoft.com/office/officeart/2005/8/layout/orgChart1"/>
    <dgm:cxn modelId="{9BAF18DA-9318-49D0-92D8-33C580EBF56B}" type="presOf" srcId="{800B693B-0B96-4F52-8232-F986770008E8}" destId="{299C2D8C-870F-4192-A75E-D1C5F0A8B197}" srcOrd="0" destOrd="0" presId="urn:microsoft.com/office/officeart/2005/8/layout/orgChart1"/>
    <dgm:cxn modelId="{A600DEDA-C955-48CD-8F01-F2603EEF0F7F}" srcId="{7957EF10-CACE-4FCE-BF3C-26E27B3F850A}" destId="{562C79E0-C9CF-451F-8518-BA3A41A09F7B}" srcOrd="1" destOrd="0" parTransId="{034A7376-77C0-4972-8E99-92E08F5D004C}" sibTransId="{D196468E-8C33-4D68-9DBF-6ECA64BF5B86}"/>
    <dgm:cxn modelId="{FAD3BADF-2B78-4432-9406-146D79873E5E}" type="presOf" srcId="{87F6EBD3-34A5-45A1-B30B-F13A5AE80D18}" destId="{76CB6E7B-A8F2-4A5D-A03A-C4E1F53EEDF0}" srcOrd="0" destOrd="0" presId="urn:microsoft.com/office/officeart/2005/8/layout/orgChart1"/>
    <dgm:cxn modelId="{885FE8DF-0EDC-4711-A46D-0B28F900EFC4}" srcId="{562C79E0-C9CF-451F-8518-BA3A41A09F7B}" destId="{360C655F-2E2E-4CFB-9C05-F7571F6CAAE4}" srcOrd="1" destOrd="0" parTransId="{C9633041-F042-42FD-8E03-4AC96ACDAC44}" sibTransId="{1C3DCF13-E0FF-46A3-9783-B8875BB2E211}"/>
    <dgm:cxn modelId="{2210ADE0-FABC-4FC5-A9CA-8ECCE1838FA7}" type="presOf" srcId="{8475A04E-025D-46DE-A6B3-17CEB577366D}" destId="{B1068ACD-7B17-4324-83C0-11935F0C25E9}" srcOrd="1" destOrd="0" presId="urn:microsoft.com/office/officeart/2005/8/layout/orgChart1"/>
    <dgm:cxn modelId="{0591D5E1-D156-48AE-8246-2B9B1743417E}" type="presOf" srcId="{272B5932-6A5C-4ED1-94F0-781930497752}" destId="{06B474C1-0CF6-45DE-B40A-29ED20EFDFFB}" srcOrd="1" destOrd="0" presId="urn:microsoft.com/office/officeart/2005/8/layout/orgChart1"/>
    <dgm:cxn modelId="{AF9596E5-2218-4C15-8FC1-C188FA8E5972}" type="presOf" srcId="{5EB8EB2C-424A-4436-B6C2-B0DE40E730CC}" destId="{3AFA40A8-823F-4E4C-A3B8-C1AA9C01335E}" srcOrd="0" destOrd="0" presId="urn:microsoft.com/office/officeart/2005/8/layout/orgChart1"/>
    <dgm:cxn modelId="{30ED5BE8-8BBE-4724-9694-D3CADD539619}" type="presOf" srcId="{C9633041-F042-42FD-8E03-4AC96ACDAC44}" destId="{260FB95B-C6F2-4417-9414-888FDE6BF2EC}" srcOrd="0" destOrd="0" presId="urn:microsoft.com/office/officeart/2005/8/layout/orgChart1"/>
    <dgm:cxn modelId="{845339EA-7F51-4493-83EE-9925A7F118E0}" type="presOf" srcId="{E2B3C1E3-A2C6-4D8C-82FE-FA02EE6ED34F}" destId="{FE2380CC-94C7-4D79-A04D-A33232450341}" srcOrd="1" destOrd="0" presId="urn:microsoft.com/office/officeart/2005/8/layout/orgChart1"/>
    <dgm:cxn modelId="{242307F6-B30F-442B-9423-5DFB5B260767}" type="presOf" srcId="{FD7D79B8-001A-4F6C-B8B3-78703777CF8A}" destId="{9320F298-6717-40A9-94DE-CA04AD17D1BA}" srcOrd="1" destOrd="0" presId="urn:microsoft.com/office/officeart/2005/8/layout/orgChart1"/>
    <dgm:cxn modelId="{3EA5FEF8-3FA4-4D21-AF3F-8BD8EE0CA2B8}" type="presOf" srcId="{25CBA147-1595-43C7-A148-0397384CBBA9}" destId="{9B5A8265-DAD0-4F08-A554-C7492A20A8C2}" srcOrd="1" destOrd="0" presId="urn:microsoft.com/office/officeart/2005/8/layout/orgChart1"/>
    <dgm:cxn modelId="{9FDCA0F9-6151-4ABB-A79B-36E49A2F7F0D}" type="presOf" srcId="{A7165C8A-3C2D-4DA6-9B11-338426DA8972}" destId="{66781347-47C1-48C9-B70C-633BAB6AE58A}" srcOrd="0" destOrd="0" presId="urn:microsoft.com/office/officeart/2005/8/layout/orgChart1"/>
    <dgm:cxn modelId="{C4688192-1CD4-48A5-8D7E-DDAC0A9E1845}" type="presParOf" srcId="{14DDA299-1801-4DD1-9A0D-C30798D25DB0}" destId="{4C9F0BB4-05DA-4EEF-BC32-056A5A9C55DF}" srcOrd="0" destOrd="0" presId="urn:microsoft.com/office/officeart/2005/8/layout/orgChart1"/>
    <dgm:cxn modelId="{20384BD5-C46E-483E-873D-FA9A494F3D74}" type="presParOf" srcId="{4C9F0BB4-05DA-4EEF-BC32-056A5A9C55DF}" destId="{B320A0F2-D946-475A-9BE8-9F78BB5EDFD1}" srcOrd="0" destOrd="0" presId="urn:microsoft.com/office/officeart/2005/8/layout/orgChart1"/>
    <dgm:cxn modelId="{3F4B8985-B056-4827-B333-5553D042F212}" type="presParOf" srcId="{B320A0F2-D946-475A-9BE8-9F78BB5EDFD1}" destId="{40B31ABB-7E10-4FAC-893E-B1368BCFAF80}" srcOrd="0" destOrd="0" presId="urn:microsoft.com/office/officeart/2005/8/layout/orgChart1"/>
    <dgm:cxn modelId="{85990B48-D763-4F3C-951A-CAABD299942A}" type="presParOf" srcId="{B320A0F2-D946-475A-9BE8-9F78BB5EDFD1}" destId="{64A640F3-22F9-414C-9494-7612581E8A5B}" srcOrd="1" destOrd="0" presId="urn:microsoft.com/office/officeart/2005/8/layout/orgChart1"/>
    <dgm:cxn modelId="{1099755A-756D-4186-AC56-8E3115A4105E}" type="presParOf" srcId="{4C9F0BB4-05DA-4EEF-BC32-056A5A9C55DF}" destId="{D3B6D233-F50F-47DA-BF15-7014AD48489B}" srcOrd="1" destOrd="0" presId="urn:microsoft.com/office/officeart/2005/8/layout/orgChart1"/>
    <dgm:cxn modelId="{426A3827-46A4-4203-BF55-9B2F19E23E9E}" type="presParOf" srcId="{D3B6D233-F50F-47DA-BF15-7014AD48489B}" destId="{314C3C36-BFF4-49B2-B2C0-AED5DB0A3D0D}" srcOrd="0" destOrd="0" presId="urn:microsoft.com/office/officeart/2005/8/layout/orgChart1"/>
    <dgm:cxn modelId="{D1D162E5-8A1E-43FD-93B4-B976F653A4BE}" type="presParOf" srcId="{D3B6D233-F50F-47DA-BF15-7014AD48489B}" destId="{ECC18560-1FD9-40D1-B2FB-C852E9DCC546}" srcOrd="1" destOrd="0" presId="urn:microsoft.com/office/officeart/2005/8/layout/orgChart1"/>
    <dgm:cxn modelId="{4F223244-346C-4098-B163-CC0912F8610A}" type="presParOf" srcId="{ECC18560-1FD9-40D1-B2FB-C852E9DCC546}" destId="{31C11059-3BF0-4F0A-B65E-89B5B6AA7213}" srcOrd="0" destOrd="0" presId="urn:microsoft.com/office/officeart/2005/8/layout/orgChart1"/>
    <dgm:cxn modelId="{C527572E-1A9A-4048-B0FE-BADFB129A22F}" type="presParOf" srcId="{31C11059-3BF0-4F0A-B65E-89B5B6AA7213}" destId="{76CB6E7B-A8F2-4A5D-A03A-C4E1F53EEDF0}" srcOrd="0" destOrd="0" presId="urn:microsoft.com/office/officeart/2005/8/layout/orgChart1"/>
    <dgm:cxn modelId="{0E992A40-7FCC-4ACC-8AE0-0FA07314D98A}" type="presParOf" srcId="{31C11059-3BF0-4F0A-B65E-89B5B6AA7213}" destId="{4A60FEEB-13DC-4EF9-AB50-02BC8046C72D}" srcOrd="1" destOrd="0" presId="urn:microsoft.com/office/officeart/2005/8/layout/orgChart1"/>
    <dgm:cxn modelId="{856CB4BC-9BE7-4528-8DB7-81E36ACF702D}" type="presParOf" srcId="{ECC18560-1FD9-40D1-B2FB-C852E9DCC546}" destId="{CF853271-B96F-4A4B-B1B4-63EEC0594995}" srcOrd="1" destOrd="0" presId="urn:microsoft.com/office/officeart/2005/8/layout/orgChart1"/>
    <dgm:cxn modelId="{60497898-CC51-4633-BE38-79DF3EF31512}" type="presParOf" srcId="{CF853271-B96F-4A4B-B1B4-63EEC0594995}" destId="{E1ED17EF-4974-4037-A3D2-E943999C53B0}" srcOrd="0" destOrd="0" presId="urn:microsoft.com/office/officeart/2005/8/layout/orgChart1"/>
    <dgm:cxn modelId="{DF435AB4-7CC4-494F-B4B7-A978B96C9A8C}" type="presParOf" srcId="{CF853271-B96F-4A4B-B1B4-63EEC0594995}" destId="{2D65063F-5C50-459A-8302-E954AD41233B}" srcOrd="1" destOrd="0" presId="urn:microsoft.com/office/officeart/2005/8/layout/orgChart1"/>
    <dgm:cxn modelId="{B57EEF23-78AA-4E6C-AF54-70426621B6DE}" type="presParOf" srcId="{2D65063F-5C50-459A-8302-E954AD41233B}" destId="{552C5840-EB6A-4B74-A8CF-22F4F03D1ABF}" srcOrd="0" destOrd="0" presId="urn:microsoft.com/office/officeart/2005/8/layout/orgChart1"/>
    <dgm:cxn modelId="{4FED49FB-19D1-4139-8176-4C0B95C966D8}" type="presParOf" srcId="{552C5840-EB6A-4B74-A8CF-22F4F03D1ABF}" destId="{83544567-241F-4838-93CD-051CAD8DD32B}" srcOrd="0" destOrd="0" presId="urn:microsoft.com/office/officeart/2005/8/layout/orgChart1"/>
    <dgm:cxn modelId="{1B8651CE-2E29-42BF-AFA2-DC030CC8174A}" type="presParOf" srcId="{552C5840-EB6A-4B74-A8CF-22F4F03D1ABF}" destId="{9703F444-916A-41F3-BA44-2A4D18E935D0}" srcOrd="1" destOrd="0" presId="urn:microsoft.com/office/officeart/2005/8/layout/orgChart1"/>
    <dgm:cxn modelId="{88980D28-2DF3-49CF-8034-020A03E82DCC}" type="presParOf" srcId="{2D65063F-5C50-459A-8302-E954AD41233B}" destId="{040C1F6B-3CDD-4033-B8B3-577B044DFFCF}" srcOrd="1" destOrd="0" presId="urn:microsoft.com/office/officeart/2005/8/layout/orgChart1"/>
    <dgm:cxn modelId="{12A9C861-BCA6-4AFF-8EF4-FF56B2F5AAC9}" type="presParOf" srcId="{040C1F6B-3CDD-4033-B8B3-577B044DFFCF}" destId="{FDC8AEF0-0913-4FDF-B273-009D0E240269}" srcOrd="0" destOrd="0" presId="urn:microsoft.com/office/officeart/2005/8/layout/orgChart1"/>
    <dgm:cxn modelId="{CDF00019-E9CA-46A3-9747-AC748129AE32}" type="presParOf" srcId="{040C1F6B-3CDD-4033-B8B3-577B044DFFCF}" destId="{1591C0DF-B083-4CEB-A3FE-4C32FBE894F8}" srcOrd="1" destOrd="0" presId="urn:microsoft.com/office/officeart/2005/8/layout/orgChart1"/>
    <dgm:cxn modelId="{FD83AAAB-8D89-4A42-A191-75EFAEC1938D}" type="presParOf" srcId="{1591C0DF-B083-4CEB-A3FE-4C32FBE894F8}" destId="{9EE40CC9-3DDA-4E07-806B-E7F1E7623654}" srcOrd="0" destOrd="0" presId="urn:microsoft.com/office/officeart/2005/8/layout/orgChart1"/>
    <dgm:cxn modelId="{952B6B19-80B9-4BE2-AE41-EEDB583D79B5}" type="presParOf" srcId="{9EE40CC9-3DDA-4E07-806B-E7F1E7623654}" destId="{34856B3E-B367-407D-ADFE-EC773E87825D}" srcOrd="0" destOrd="0" presId="urn:microsoft.com/office/officeart/2005/8/layout/orgChart1"/>
    <dgm:cxn modelId="{3B24854F-879D-41F8-AFB5-EBCEA7728EA5}" type="presParOf" srcId="{9EE40CC9-3DDA-4E07-806B-E7F1E7623654}" destId="{42FC44BF-9633-4725-BEA9-9D6726C8B0F5}" srcOrd="1" destOrd="0" presId="urn:microsoft.com/office/officeart/2005/8/layout/orgChart1"/>
    <dgm:cxn modelId="{78376E8E-A4BC-4EEC-8F97-C0F1EC91D255}" type="presParOf" srcId="{1591C0DF-B083-4CEB-A3FE-4C32FBE894F8}" destId="{E7D93E46-24ED-44E1-BCAF-6010DB6CEF05}" srcOrd="1" destOrd="0" presId="urn:microsoft.com/office/officeart/2005/8/layout/orgChart1"/>
    <dgm:cxn modelId="{CD189254-E155-4401-B612-57553B5A6968}" type="presParOf" srcId="{1591C0DF-B083-4CEB-A3FE-4C32FBE894F8}" destId="{6BF13C08-976A-4281-B8A1-B2C8DB5321E6}" srcOrd="2" destOrd="0" presId="urn:microsoft.com/office/officeart/2005/8/layout/orgChart1"/>
    <dgm:cxn modelId="{0241B4E9-981E-450E-AEC9-7BB98211E722}" type="presParOf" srcId="{2D65063F-5C50-459A-8302-E954AD41233B}" destId="{5E4493E6-F457-4817-A47F-58523BB48837}" srcOrd="2" destOrd="0" presId="urn:microsoft.com/office/officeart/2005/8/layout/orgChart1"/>
    <dgm:cxn modelId="{B9491C43-55E1-42F3-8154-5E7C92ED4D15}" type="presParOf" srcId="{ECC18560-1FD9-40D1-B2FB-C852E9DCC546}" destId="{897EFFB1-135F-4842-AF0D-76BA368CF50A}" srcOrd="2" destOrd="0" presId="urn:microsoft.com/office/officeart/2005/8/layout/orgChart1"/>
    <dgm:cxn modelId="{E20FEC59-519C-4E1B-8309-BB9137E04A54}" type="presParOf" srcId="{D3B6D233-F50F-47DA-BF15-7014AD48489B}" destId="{48CC8BAE-AE1C-4D26-90B3-5A6C33476A34}" srcOrd="2" destOrd="0" presId="urn:microsoft.com/office/officeart/2005/8/layout/orgChart1"/>
    <dgm:cxn modelId="{B8E2ADC9-F732-4B07-A9E8-3585E939986F}" type="presParOf" srcId="{D3B6D233-F50F-47DA-BF15-7014AD48489B}" destId="{AE2C7645-78E8-4A11-B3E2-93289FA6A17A}" srcOrd="3" destOrd="0" presId="urn:microsoft.com/office/officeart/2005/8/layout/orgChart1"/>
    <dgm:cxn modelId="{CC552A2D-8EFC-40DA-9F0A-02E4E250BEC4}" type="presParOf" srcId="{AE2C7645-78E8-4A11-B3E2-93289FA6A17A}" destId="{A71DDAA0-087F-45FC-9B0D-55C897C46324}" srcOrd="0" destOrd="0" presId="urn:microsoft.com/office/officeart/2005/8/layout/orgChart1"/>
    <dgm:cxn modelId="{4D13D254-B568-4924-B7AE-CCDBD3DA7C7C}" type="presParOf" srcId="{A71DDAA0-087F-45FC-9B0D-55C897C46324}" destId="{34464433-E17F-4402-B441-3CA4AAE8EBA1}" srcOrd="0" destOrd="0" presId="urn:microsoft.com/office/officeart/2005/8/layout/orgChart1"/>
    <dgm:cxn modelId="{47F60FB8-38DB-410C-AECA-36B92B91E0D2}" type="presParOf" srcId="{A71DDAA0-087F-45FC-9B0D-55C897C46324}" destId="{C0244731-D1C7-4149-A4B4-453A8A48C9D6}" srcOrd="1" destOrd="0" presId="urn:microsoft.com/office/officeart/2005/8/layout/orgChart1"/>
    <dgm:cxn modelId="{EC551446-5107-4505-BBB7-1F8A20004991}" type="presParOf" srcId="{AE2C7645-78E8-4A11-B3E2-93289FA6A17A}" destId="{23CFC3BA-1423-4DE7-A6F0-855B40B16C53}" srcOrd="1" destOrd="0" presId="urn:microsoft.com/office/officeart/2005/8/layout/orgChart1"/>
    <dgm:cxn modelId="{7625D3FD-3EB2-4261-A149-6A4BCB0429B6}" type="presParOf" srcId="{23CFC3BA-1423-4DE7-A6F0-855B40B16C53}" destId="{66781347-47C1-48C9-B70C-633BAB6AE58A}" srcOrd="0" destOrd="0" presId="urn:microsoft.com/office/officeart/2005/8/layout/orgChart1"/>
    <dgm:cxn modelId="{2402D178-3872-41D4-980C-9087617F03F8}" type="presParOf" srcId="{23CFC3BA-1423-4DE7-A6F0-855B40B16C53}" destId="{892AD563-B240-41C4-986C-AB55DCEE7AD2}" srcOrd="1" destOrd="0" presId="urn:microsoft.com/office/officeart/2005/8/layout/orgChart1"/>
    <dgm:cxn modelId="{9C9B5A4F-DEE6-4899-8AC9-AB158CE1A8DA}" type="presParOf" srcId="{892AD563-B240-41C4-986C-AB55DCEE7AD2}" destId="{766D4AC6-E61E-4D8F-BBA4-4E171AF4758F}" srcOrd="0" destOrd="0" presId="urn:microsoft.com/office/officeart/2005/8/layout/orgChart1"/>
    <dgm:cxn modelId="{8089437C-7C65-4E27-8047-428FC4A7AEBE}" type="presParOf" srcId="{766D4AC6-E61E-4D8F-BBA4-4E171AF4758F}" destId="{FB89666A-A629-4C40-BBDB-713D19BBABB0}" srcOrd="0" destOrd="0" presId="urn:microsoft.com/office/officeart/2005/8/layout/orgChart1"/>
    <dgm:cxn modelId="{1E2206E1-C7A0-4CA7-9352-640B7469B791}" type="presParOf" srcId="{766D4AC6-E61E-4D8F-BBA4-4E171AF4758F}" destId="{B76DD018-3FD1-4EE9-AC79-36C5FEEA87DD}" srcOrd="1" destOrd="0" presId="urn:microsoft.com/office/officeart/2005/8/layout/orgChart1"/>
    <dgm:cxn modelId="{EFC68D6B-5865-428B-9991-658A289371D2}" type="presParOf" srcId="{892AD563-B240-41C4-986C-AB55DCEE7AD2}" destId="{2A84DECF-2B9A-45F3-997A-4482025B7449}" srcOrd="1" destOrd="0" presId="urn:microsoft.com/office/officeart/2005/8/layout/orgChart1"/>
    <dgm:cxn modelId="{6B13E093-7EBB-44C6-9A55-CBCD2AA7DFB3}" type="presParOf" srcId="{2A84DECF-2B9A-45F3-997A-4482025B7449}" destId="{C704DA27-AD85-4B5F-BCAE-5B0ECF8536E7}" srcOrd="0" destOrd="0" presId="urn:microsoft.com/office/officeart/2005/8/layout/orgChart1"/>
    <dgm:cxn modelId="{460ECED5-939D-417E-A950-DEAE4E2ED813}" type="presParOf" srcId="{2A84DECF-2B9A-45F3-997A-4482025B7449}" destId="{39227B7A-BAED-4DC4-B23C-4100304ADE7D}" srcOrd="1" destOrd="0" presId="urn:microsoft.com/office/officeart/2005/8/layout/orgChart1"/>
    <dgm:cxn modelId="{B351D17B-D9C8-4FE5-AE82-85E4C16BE22F}" type="presParOf" srcId="{39227B7A-BAED-4DC4-B23C-4100304ADE7D}" destId="{7D4C1F2D-FF9E-418B-BE93-2FB500F62075}" srcOrd="0" destOrd="0" presId="urn:microsoft.com/office/officeart/2005/8/layout/orgChart1"/>
    <dgm:cxn modelId="{DF8D79FB-5DF8-40AC-9919-22D7FA25E945}" type="presParOf" srcId="{7D4C1F2D-FF9E-418B-BE93-2FB500F62075}" destId="{37B87BDB-B461-4035-8C24-C2B5479DEAA7}" srcOrd="0" destOrd="0" presId="urn:microsoft.com/office/officeart/2005/8/layout/orgChart1"/>
    <dgm:cxn modelId="{94CFA3A6-25C6-47FC-8A11-EE67586F5D1C}" type="presParOf" srcId="{7D4C1F2D-FF9E-418B-BE93-2FB500F62075}" destId="{C09A31DD-ABCD-4A94-A299-DDB0466CC871}" srcOrd="1" destOrd="0" presId="urn:microsoft.com/office/officeart/2005/8/layout/orgChart1"/>
    <dgm:cxn modelId="{59223FEF-C286-4A24-B621-92A922706E2A}" type="presParOf" srcId="{39227B7A-BAED-4DC4-B23C-4100304ADE7D}" destId="{9C5A7009-8E45-41DF-9592-971EF4CC4D91}" srcOrd="1" destOrd="0" presId="urn:microsoft.com/office/officeart/2005/8/layout/orgChart1"/>
    <dgm:cxn modelId="{4B36EF7C-9B67-42D3-9AB1-82CC551BCC33}" type="presParOf" srcId="{39227B7A-BAED-4DC4-B23C-4100304ADE7D}" destId="{49ED67BB-B41C-4092-802D-16617A2F7AC7}" srcOrd="2" destOrd="0" presId="urn:microsoft.com/office/officeart/2005/8/layout/orgChart1"/>
    <dgm:cxn modelId="{17167707-969A-422E-B18D-338176FF2B6E}" type="presParOf" srcId="{892AD563-B240-41C4-986C-AB55DCEE7AD2}" destId="{1773048D-868F-4EBD-ADF0-34508E3C88EB}" srcOrd="2" destOrd="0" presId="urn:microsoft.com/office/officeart/2005/8/layout/orgChart1"/>
    <dgm:cxn modelId="{6C1F4C2C-EA2C-483B-A89D-A5717CA72852}" type="presParOf" srcId="{AE2C7645-78E8-4A11-B3E2-93289FA6A17A}" destId="{AC160DF8-6017-4736-93E8-5975879CD68C}" srcOrd="2" destOrd="0" presId="urn:microsoft.com/office/officeart/2005/8/layout/orgChart1"/>
    <dgm:cxn modelId="{315F92A6-A08B-4E31-977D-5558E0EB2265}" type="presParOf" srcId="{D3B6D233-F50F-47DA-BF15-7014AD48489B}" destId="{CDF61838-9555-4F7A-875A-A3943F53D9F8}" srcOrd="4" destOrd="0" presId="urn:microsoft.com/office/officeart/2005/8/layout/orgChart1"/>
    <dgm:cxn modelId="{B5B377E3-FC63-425F-AF5F-021024646554}" type="presParOf" srcId="{D3B6D233-F50F-47DA-BF15-7014AD48489B}" destId="{531F28E7-E6FC-4368-94B8-14815E5A698B}" srcOrd="5" destOrd="0" presId="urn:microsoft.com/office/officeart/2005/8/layout/orgChart1"/>
    <dgm:cxn modelId="{F4FA8A73-0A71-4901-B4C0-EFE715D56253}" type="presParOf" srcId="{531F28E7-E6FC-4368-94B8-14815E5A698B}" destId="{C3D21FAF-9895-4004-9314-D5585F2E49EB}" srcOrd="0" destOrd="0" presId="urn:microsoft.com/office/officeart/2005/8/layout/orgChart1"/>
    <dgm:cxn modelId="{9A603384-5E39-4F6D-8AB4-8640D423A491}" type="presParOf" srcId="{C3D21FAF-9895-4004-9314-D5585F2E49EB}" destId="{9A726457-56E6-4C41-AE3F-8B9B34717204}" srcOrd="0" destOrd="0" presId="urn:microsoft.com/office/officeart/2005/8/layout/orgChart1"/>
    <dgm:cxn modelId="{F7E1D783-DB44-4708-9ED9-5B3466CF9655}" type="presParOf" srcId="{C3D21FAF-9895-4004-9314-D5585F2E49EB}" destId="{00DF7C7A-066B-40AB-9755-6C4B204DC700}" srcOrd="1" destOrd="0" presId="urn:microsoft.com/office/officeart/2005/8/layout/orgChart1"/>
    <dgm:cxn modelId="{5C2B1A8F-DEE9-4B06-AB11-0794CE7F8CD9}" type="presParOf" srcId="{531F28E7-E6FC-4368-94B8-14815E5A698B}" destId="{D6F94E37-6923-4640-94E6-C573CCC25C88}" srcOrd="1" destOrd="0" presId="urn:microsoft.com/office/officeart/2005/8/layout/orgChart1"/>
    <dgm:cxn modelId="{B2E9E536-6703-49C6-8216-D058D67CE838}" type="presParOf" srcId="{D6F94E37-6923-4640-94E6-C573CCC25C88}" destId="{3731F6B9-82E2-4A63-BFD9-DA8F4B27FE6B}" srcOrd="0" destOrd="0" presId="urn:microsoft.com/office/officeart/2005/8/layout/orgChart1"/>
    <dgm:cxn modelId="{A7B95963-9D1F-4B8F-9D27-EBF56D063655}" type="presParOf" srcId="{D6F94E37-6923-4640-94E6-C573CCC25C88}" destId="{B3088B2B-DC05-4567-AD0D-B4D64AFEF7D5}" srcOrd="1" destOrd="0" presId="urn:microsoft.com/office/officeart/2005/8/layout/orgChart1"/>
    <dgm:cxn modelId="{E0713873-B0CF-4416-8D0A-C354AE6404F4}" type="presParOf" srcId="{B3088B2B-DC05-4567-AD0D-B4D64AFEF7D5}" destId="{A3281887-0B5E-441C-A39B-6A33A43401C2}" srcOrd="0" destOrd="0" presId="urn:microsoft.com/office/officeart/2005/8/layout/orgChart1"/>
    <dgm:cxn modelId="{0F08C968-D279-4528-A235-6A0DC2C71EE9}" type="presParOf" srcId="{A3281887-0B5E-441C-A39B-6A33A43401C2}" destId="{26EA0E68-F9EB-44DC-AADD-0AC73C3521C9}" srcOrd="0" destOrd="0" presId="urn:microsoft.com/office/officeart/2005/8/layout/orgChart1"/>
    <dgm:cxn modelId="{3EE92FE8-69CA-4BEE-B98C-13FDE80DEEDE}" type="presParOf" srcId="{A3281887-0B5E-441C-A39B-6A33A43401C2}" destId="{30FFAB0B-63EB-4BA1-851B-0D1AD0A527E1}" srcOrd="1" destOrd="0" presId="urn:microsoft.com/office/officeart/2005/8/layout/orgChart1"/>
    <dgm:cxn modelId="{67055671-0D22-422F-BCE4-A44976C70D09}" type="presParOf" srcId="{B3088B2B-DC05-4567-AD0D-B4D64AFEF7D5}" destId="{BC44BF2C-F038-4D1C-A1EB-432DE4E3AA72}" srcOrd="1" destOrd="0" presId="urn:microsoft.com/office/officeart/2005/8/layout/orgChart1"/>
    <dgm:cxn modelId="{9B501D82-AED5-4587-8767-9825AE9F437E}" type="presParOf" srcId="{B3088B2B-DC05-4567-AD0D-B4D64AFEF7D5}" destId="{97A646EE-5AE5-4017-B8F5-A984B848006C}" srcOrd="2" destOrd="0" presId="urn:microsoft.com/office/officeart/2005/8/layout/orgChart1"/>
    <dgm:cxn modelId="{7E7B30B8-5F62-4A77-B909-F93FC00BEBFF}" type="presParOf" srcId="{531F28E7-E6FC-4368-94B8-14815E5A698B}" destId="{CCB3EEB5-90E8-4900-8AC8-30728702143F}" srcOrd="2" destOrd="0" presId="urn:microsoft.com/office/officeart/2005/8/layout/orgChart1"/>
    <dgm:cxn modelId="{A61FDBD2-CFCF-4D25-A1B9-AF69C6A13768}" type="presParOf" srcId="{4C9F0BB4-05DA-4EEF-BC32-056A5A9C55DF}" destId="{7785A5CE-ADC8-475D-B6C3-7A4E837B562D}" srcOrd="2" destOrd="0" presId="urn:microsoft.com/office/officeart/2005/8/layout/orgChart1"/>
    <dgm:cxn modelId="{1DE84AFB-98D3-43BF-925C-7D91AE2A1441}" type="presParOf" srcId="{7785A5CE-ADC8-475D-B6C3-7A4E837B562D}" destId="{A8AC85EE-1167-4185-881B-C9F11238D499}" srcOrd="0" destOrd="0" presId="urn:microsoft.com/office/officeart/2005/8/layout/orgChart1"/>
    <dgm:cxn modelId="{C5B37130-0D98-41F7-8D77-2B8A81982D6B}" type="presParOf" srcId="{7785A5CE-ADC8-475D-B6C3-7A4E837B562D}" destId="{1CB4A988-8D09-41AC-82F4-C0BB9A70027A}" srcOrd="1" destOrd="0" presId="urn:microsoft.com/office/officeart/2005/8/layout/orgChart1"/>
    <dgm:cxn modelId="{DEA0F61F-38CD-4874-AEFC-50A9A55054B5}" type="presParOf" srcId="{1CB4A988-8D09-41AC-82F4-C0BB9A70027A}" destId="{716FFB92-E7BB-47B6-B820-3423BA5242E8}" srcOrd="0" destOrd="0" presId="urn:microsoft.com/office/officeart/2005/8/layout/orgChart1"/>
    <dgm:cxn modelId="{C1B3E0A5-D4D8-4FEC-8164-E9C52E91575C}" type="presParOf" srcId="{716FFB92-E7BB-47B6-B820-3423BA5242E8}" destId="{61E42D88-BE15-43A5-813E-BEABFB29A608}" srcOrd="0" destOrd="0" presId="urn:microsoft.com/office/officeart/2005/8/layout/orgChart1"/>
    <dgm:cxn modelId="{2BAF642D-09D2-4DFD-9C92-27F966AF3E43}" type="presParOf" srcId="{716FFB92-E7BB-47B6-B820-3423BA5242E8}" destId="{B1068ACD-7B17-4324-83C0-11935F0C25E9}" srcOrd="1" destOrd="0" presId="urn:microsoft.com/office/officeart/2005/8/layout/orgChart1"/>
    <dgm:cxn modelId="{699C2E39-9BF3-4DE5-A0B8-DA23B135DDFC}" type="presParOf" srcId="{1CB4A988-8D09-41AC-82F4-C0BB9A70027A}" destId="{504E4222-03EF-4C14-A066-6E2DBDD7773B}" srcOrd="1" destOrd="0" presId="urn:microsoft.com/office/officeart/2005/8/layout/orgChart1"/>
    <dgm:cxn modelId="{604F998A-1590-4A75-852D-96D993A47499}" type="presParOf" srcId="{1CB4A988-8D09-41AC-82F4-C0BB9A70027A}" destId="{E9B459FD-E715-48A9-BD82-5F11D47BA9DE}" srcOrd="2" destOrd="0" presId="urn:microsoft.com/office/officeart/2005/8/layout/orgChart1"/>
    <dgm:cxn modelId="{9A82C052-6E7C-4A52-95FB-B5D6CF640802}" type="presParOf" srcId="{7785A5CE-ADC8-475D-B6C3-7A4E837B562D}" destId="{79051D5B-4BF7-4AAC-80A0-CF24D8C4F4E6}" srcOrd="2" destOrd="0" presId="urn:microsoft.com/office/officeart/2005/8/layout/orgChart1"/>
    <dgm:cxn modelId="{A76D110A-3F3B-4AD7-A0EA-959CAAD02888}" type="presParOf" srcId="{7785A5CE-ADC8-475D-B6C3-7A4E837B562D}" destId="{7F615579-C10C-4E98-BB34-D14042AE5894}" srcOrd="3" destOrd="0" presId="urn:microsoft.com/office/officeart/2005/8/layout/orgChart1"/>
    <dgm:cxn modelId="{F238CC3E-B559-4D47-A313-52246E5B5218}" type="presParOf" srcId="{7F615579-C10C-4E98-BB34-D14042AE5894}" destId="{408B22B0-12E9-4998-AE21-286F2721CF67}" srcOrd="0" destOrd="0" presId="urn:microsoft.com/office/officeart/2005/8/layout/orgChart1"/>
    <dgm:cxn modelId="{49AC223C-7E70-4E01-A9AC-3683D9F43DD6}" type="presParOf" srcId="{408B22B0-12E9-4998-AE21-286F2721CF67}" destId="{F9F96A66-CA66-46BF-88F6-4EC185E0E2C2}" srcOrd="0" destOrd="0" presId="urn:microsoft.com/office/officeart/2005/8/layout/orgChart1"/>
    <dgm:cxn modelId="{CCB12E92-0075-4EFF-8552-54A2122EF61A}" type="presParOf" srcId="{408B22B0-12E9-4998-AE21-286F2721CF67}" destId="{90C59ECC-02E8-494C-8C17-FDDDBF401B59}" srcOrd="1" destOrd="0" presId="urn:microsoft.com/office/officeart/2005/8/layout/orgChart1"/>
    <dgm:cxn modelId="{875ED330-6B2D-49C1-A3E9-1521956B8791}" type="presParOf" srcId="{7F615579-C10C-4E98-BB34-D14042AE5894}" destId="{4841D415-B98B-49AF-9DCF-7E54EA559560}" srcOrd="1" destOrd="0" presId="urn:microsoft.com/office/officeart/2005/8/layout/orgChart1"/>
    <dgm:cxn modelId="{5E8C5F9D-84DE-4E5F-974E-029E1A3F0455}" type="presParOf" srcId="{7F615579-C10C-4E98-BB34-D14042AE5894}" destId="{5219F204-2434-46B3-862E-9AD632BA361C}" srcOrd="2" destOrd="0" presId="urn:microsoft.com/office/officeart/2005/8/layout/orgChart1"/>
    <dgm:cxn modelId="{C3D28CBE-C09F-4F64-8B92-FCC94263ABA1}" type="presParOf" srcId="{7785A5CE-ADC8-475D-B6C3-7A4E837B562D}" destId="{9951D463-6030-4B79-84AB-603FEE3E5856}" srcOrd="4" destOrd="0" presId="urn:microsoft.com/office/officeart/2005/8/layout/orgChart1"/>
    <dgm:cxn modelId="{BB5E0144-4D25-4E00-9CE2-372271E44CBC}" type="presParOf" srcId="{7785A5CE-ADC8-475D-B6C3-7A4E837B562D}" destId="{1FEB2380-33BD-4421-BD14-44EA64847B8F}" srcOrd="5" destOrd="0" presId="urn:microsoft.com/office/officeart/2005/8/layout/orgChart1"/>
    <dgm:cxn modelId="{09ED2356-A7AB-48A0-A687-7D5E4AD24CFF}" type="presParOf" srcId="{1FEB2380-33BD-4421-BD14-44EA64847B8F}" destId="{43E5EE0A-787B-45EE-A038-DE65D881E16E}" srcOrd="0" destOrd="0" presId="urn:microsoft.com/office/officeart/2005/8/layout/orgChart1"/>
    <dgm:cxn modelId="{F17B2FE8-B9E3-4AEC-9D70-945F5F57AE61}" type="presParOf" srcId="{43E5EE0A-787B-45EE-A038-DE65D881E16E}" destId="{A4B3C183-4C36-4A89-A657-6E42CBA9DC48}" srcOrd="0" destOrd="0" presId="urn:microsoft.com/office/officeart/2005/8/layout/orgChart1"/>
    <dgm:cxn modelId="{5947E61E-4446-4AF6-980F-B7FD585F7BE7}" type="presParOf" srcId="{43E5EE0A-787B-45EE-A038-DE65D881E16E}" destId="{7D275F20-500C-4B55-85DD-9C1AE4DDC89A}" srcOrd="1" destOrd="0" presId="urn:microsoft.com/office/officeart/2005/8/layout/orgChart1"/>
    <dgm:cxn modelId="{F75285CF-17B5-44E0-BF5F-912AA5FF8B77}" type="presParOf" srcId="{1FEB2380-33BD-4421-BD14-44EA64847B8F}" destId="{5870D866-FDF3-4315-AD58-B39BDDCD46D6}" srcOrd="1" destOrd="0" presId="urn:microsoft.com/office/officeart/2005/8/layout/orgChart1"/>
    <dgm:cxn modelId="{5F07914D-4AEF-400F-A7B1-A4B4A5773564}" type="presParOf" srcId="{1FEB2380-33BD-4421-BD14-44EA64847B8F}" destId="{D7772917-A49C-4F67-9032-C1AE3D13D380}" srcOrd="2" destOrd="0" presId="urn:microsoft.com/office/officeart/2005/8/layout/orgChart1"/>
    <dgm:cxn modelId="{29C3CA76-3C85-4FE3-AAEE-06AF6AAD3052}" type="presParOf" srcId="{7785A5CE-ADC8-475D-B6C3-7A4E837B562D}" destId="{F1A87169-949E-44EF-8690-C64ED88AF1A6}" srcOrd="6" destOrd="0" presId="urn:microsoft.com/office/officeart/2005/8/layout/orgChart1"/>
    <dgm:cxn modelId="{8A8353B2-A7D8-45D9-B4E1-424387E4A0D9}" type="presParOf" srcId="{7785A5CE-ADC8-475D-B6C3-7A4E837B562D}" destId="{D58289FE-6A32-41B8-B55F-5A2A7F9D7899}" srcOrd="7" destOrd="0" presId="urn:microsoft.com/office/officeart/2005/8/layout/orgChart1"/>
    <dgm:cxn modelId="{445C47D3-0A37-4604-9220-480632E79491}" type="presParOf" srcId="{D58289FE-6A32-41B8-B55F-5A2A7F9D7899}" destId="{4C488865-0F15-470B-83A7-DC15B445827D}" srcOrd="0" destOrd="0" presId="urn:microsoft.com/office/officeart/2005/8/layout/orgChart1"/>
    <dgm:cxn modelId="{596826E2-65BD-45D3-AE1D-4FB579F1FC58}" type="presParOf" srcId="{4C488865-0F15-470B-83A7-DC15B445827D}" destId="{077EC78E-DBF4-493F-8531-6C10BD7A5554}" srcOrd="0" destOrd="0" presId="urn:microsoft.com/office/officeart/2005/8/layout/orgChart1"/>
    <dgm:cxn modelId="{6484CEF2-5DFA-457F-8208-E3B3127F5453}" type="presParOf" srcId="{4C488865-0F15-470B-83A7-DC15B445827D}" destId="{5AD57FB7-F81B-49CF-A019-D44950F899AB}" srcOrd="1" destOrd="0" presId="urn:microsoft.com/office/officeart/2005/8/layout/orgChart1"/>
    <dgm:cxn modelId="{6BF3BEFC-BA42-47A0-B2CF-6267231EAF8C}" type="presParOf" srcId="{D58289FE-6A32-41B8-B55F-5A2A7F9D7899}" destId="{A60228F8-8009-4CAD-AF20-54A8547191D5}" srcOrd="1" destOrd="0" presId="urn:microsoft.com/office/officeart/2005/8/layout/orgChart1"/>
    <dgm:cxn modelId="{C4160EA2-2D64-4393-AFD1-0F64691621ED}" type="presParOf" srcId="{D58289FE-6A32-41B8-B55F-5A2A7F9D7899}" destId="{9FCE1A08-AFC8-4954-9D85-8499CED8A997}" srcOrd="2" destOrd="0" presId="urn:microsoft.com/office/officeart/2005/8/layout/orgChart1"/>
    <dgm:cxn modelId="{89531787-C1BD-4AC0-B1AC-0639D776DE62}" type="presParOf" srcId="{14DDA299-1801-4DD1-9A0D-C30798D25DB0}" destId="{013CF3F0-8B56-46ED-80D0-371054B000D4}" srcOrd="1" destOrd="0" presId="urn:microsoft.com/office/officeart/2005/8/layout/orgChart1"/>
    <dgm:cxn modelId="{88C31B8D-1A6D-4262-9E5D-4AF2558A2775}" type="presParOf" srcId="{013CF3F0-8B56-46ED-80D0-371054B000D4}" destId="{1DB98B20-54B4-4090-B2F5-EC6D9F6CAA1E}" srcOrd="0" destOrd="0" presId="urn:microsoft.com/office/officeart/2005/8/layout/orgChart1"/>
    <dgm:cxn modelId="{AA5F2789-C31C-4811-B751-E035AB28D96A}" type="presParOf" srcId="{1DB98B20-54B4-4090-B2F5-EC6D9F6CAA1E}" destId="{1744E7AE-FA8F-4A16-B3F6-21DFE12A5CDE}" srcOrd="0" destOrd="0" presId="urn:microsoft.com/office/officeart/2005/8/layout/orgChart1"/>
    <dgm:cxn modelId="{47D84621-A558-4875-8B1A-8D6976193541}" type="presParOf" srcId="{1DB98B20-54B4-4090-B2F5-EC6D9F6CAA1E}" destId="{E4420943-2035-4B77-95B0-5758CB3377DD}" srcOrd="1" destOrd="0" presId="urn:microsoft.com/office/officeart/2005/8/layout/orgChart1"/>
    <dgm:cxn modelId="{7ECF00E9-C947-4B68-8192-413A6EDEA55D}" type="presParOf" srcId="{013CF3F0-8B56-46ED-80D0-371054B000D4}" destId="{A731D36F-29A7-40DB-89D2-0F96C9AB170A}" srcOrd="1" destOrd="0" presId="urn:microsoft.com/office/officeart/2005/8/layout/orgChart1"/>
    <dgm:cxn modelId="{725D8B38-6543-4EE4-87CE-EC621C0F72B6}" type="presParOf" srcId="{A731D36F-29A7-40DB-89D2-0F96C9AB170A}" destId="{FB5F1E16-AD6C-4A5D-B986-71C285DCDCB7}" srcOrd="0" destOrd="0" presId="urn:microsoft.com/office/officeart/2005/8/layout/orgChart1"/>
    <dgm:cxn modelId="{C056F311-3740-4143-8E34-42E3B71EF7B2}" type="presParOf" srcId="{A731D36F-29A7-40DB-89D2-0F96C9AB170A}" destId="{05C0D616-F065-4B22-BE7C-EE78C1690FF8}" srcOrd="1" destOrd="0" presId="urn:microsoft.com/office/officeart/2005/8/layout/orgChart1"/>
    <dgm:cxn modelId="{D8AB5A9A-8D22-48A4-8A8E-249C84D57408}" type="presParOf" srcId="{05C0D616-F065-4B22-BE7C-EE78C1690FF8}" destId="{742572F9-06B9-4808-AA23-8469CAC038C0}" srcOrd="0" destOrd="0" presId="urn:microsoft.com/office/officeart/2005/8/layout/orgChart1"/>
    <dgm:cxn modelId="{A9E41F18-6432-46E7-A2C5-6B0C40734595}" type="presParOf" srcId="{742572F9-06B9-4808-AA23-8469CAC038C0}" destId="{3AFA40A8-823F-4E4C-A3B8-C1AA9C01335E}" srcOrd="0" destOrd="0" presId="urn:microsoft.com/office/officeart/2005/8/layout/orgChart1"/>
    <dgm:cxn modelId="{C1AD3BC5-B231-41D9-B50F-4A726FECF075}" type="presParOf" srcId="{742572F9-06B9-4808-AA23-8469CAC038C0}" destId="{002A239D-E387-4D1B-8D06-C9B7FFCF21B4}" srcOrd="1" destOrd="0" presId="urn:microsoft.com/office/officeart/2005/8/layout/orgChart1"/>
    <dgm:cxn modelId="{64D81510-E905-46D7-B33A-0692605D4A01}" type="presParOf" srcId="{05C0D616-F065-4B22-BE7C-EE78C1690FF8}" destId="{F51BFCF1-EF7D-419E-A301-F4E3F25A63D1}" srcOrd="1" destOrd="0" presId="urn:microsoft.com/office/officeart/2005/8/layout/orgChart1"/>
    <dgm:cxn modelId="{08098EAB-832A-4A6F-8DD3-8DDC2DD5734D}" type="presParOf" srcId="{F51BFCF1-EF7D-419E-A301-F4E3F25A63D1}" destId="{299C2D8C-870F-4192-A75E-D1C5F0A8B197}" srcOrd="0" destOrd="0" presId="urn:microsoft.com/office/officeart/2005/8/layout/orgChart1"/>
    <dgm:cxn modelId="{D2991F52-3282-450E-9DAE-C94AA956FF9B}" type="presParOf" srcId="{F51BFCF1-EF7D-419E-A301-F4E3F25A63D1}" destId="{A734B9AC-DBC7-4867-B786-6B579258DB0B}" srcOrd="1" destOrd="0" presId="urn:microsoft.com/office/officeart/2005/8/layout/orgChart1"/>
    <dgm:cxn modelId="{7F72DB9D-70DB-45B0-953D-729278FF7A40}" type="presParOf" srcId="{A734B9AC-DBC7-4867-B786-6B579258DB0B}" destId="{7E59591A-BDC7-41B6-A5A7-C0469D58DE1D}" srcOrd="0" destOrd="0" presId="urn:microsoft.com/office/officeart/2005/8/layout/orgChart1"/>
    <dgm:cxn modelId="{C8CC3CB0-7A71-439A-84F3-14AAFFE3A9A8}" type="presParOf" srcId="{7E59591A-BDC7-41B6-A5A7-C0469D58DE1D}" destId="{995268CE-7BC1-4DD4-B757-4E9269FCE4D7}" srcOrd="0" destOrd="0" presId="urn:microsoft.com/office/officeart/2005/8/layout/orgChart1"/>
    <dgm:cxn modelId="{344EA045-B004-4F6A-9709-E82EF35BE560}" type="presParOf" srcId="{7E59591A-BDC7-41B6-A5A7-C0469D58DE1D}" destId="{D266A537-85B8-4474-ADF6-5F0D7F53BD48}" srcOrd="1" destOrd="0" presId="urn:microsoft.com/office/officeart/2005/8/layout/orgChart1"/>
    <dgm:cxn modelId="{00036869-6195-4B41-AC00-94A1EB7EA5ED}" type="presParOf" srcId="{A734B9AC-DBC7-4867-B786-6B579258DB0B}" destId="{4C7E3BD3-6F1E-47C3-BE8B-ADE9C7DD3CF3}" srcOrd="1" destOrd="0" presId="urn:microsoft.com/office/officeart/2005/8/layout/orgChart1"/>
    <dgm:cxn modelId="{BCF5BB7F-6956-42BF-8D90-BB821624808C}" type="presParOf" srcId="{4C7E3BD3-6F1E-47C3-BE8B-ADE9C7DD3CF3}" destId="{3ACA6AC8-6724-40CF-9856-15211B6DD31C}" srcOrd="0" destOrd="0" presId="urn:microsoft.com/office/officeart/2005/8/layout/orgChart1"/>
    <dgm:cxn modelId="{E71D3D8F-3EA2-49E2-A5CF-C8BC58AB1D17}" type="presParOf" srcId="{4C7E3BD3-6F1E-47C3-BE8B-ADE9C7DD3CF3}" destId="{D263708C-A7E2-45D9-BE01-7878146E6B09}" srcOrd="1" destOrd="0" presId="urn:microsoft.com/office/officeart/2005/8/layout/orgChart1"/>
    <dgm:cxn modelId="{004636FE-9372-4D31-AA86-A5324EA43608}" type="presParOf" srcId="{D263708C-A7E2-45D9-BE01-7878146E6B09}" destId="{A68D9FE3-F759-4CA4-AE6D-C14720C4B93B}" srcOrd="0" destOrd="0" presId="urn:microsoft.com/office/officeart/2005/8/layout/orgChart1"/>
    <dgm:cxn modelId="{E492A5BC-3196-4EE2-A51C-0332BEAFB503}" type="presParOf" srcId="{A68D9FE3-F759-4CA4-AE6D-C14720C4B93B}" destId="{5D887ACE-1A34-4D36-8E95-E23D47431F14}" srcOrd="0" destOrd="0" presId="urn:microsoft.com/office/officeart/2005/8/layout/orgChart1"/>
    <dgm:cxn modelId="{42CBEF0F-C612-4490-9BEA-5EE2457A78DC}" type="presParOf" srcId="{A68D9FE3-F759-4CA4-AE6D-C14720C4B93B}" destId="{D9D376C0-ADA4-436D-AA7C-3073A14CA9EC}" srcOrd="1" destOrd="0" presId="urn:microsoft.com/office/officeart/2005/8/layout/orgChart1"/>
    <dgm:cxn modelId="{AD55B4ED-122F-409A-8BC4-003E2EB61769}" type="presParOf" srcId="{D263708C-A7E2-45D9-BE01-7878146E6B09}" destId="{1562E442-AD61-497A-9A84-BC40D504C451}" srcOrd="1" destOrd="0" presId="urn:microsoft.com/office/officeart/2005/8/layout/orgChart1"/>
    <dgm:cxn modelId="{FB414E6C-37FF-4C70-9170-CDEF53954704}" type="presParOf" srcId="{1562E442-AD61-497A-9A84-BC40D504C451}" destId="{63E331B1-3B9F-4F67-B9B2-E7A3CC14A0FE}" srcOrd="0" destOrd="0" presId="urn:microsoft.com/office/officeart/2005/8/layout/orgChart1"/>
    <dgm:cxn modelId="{CF0F0F07-62C5-45DA-AD2F-8668042C2B29}" type="presParOf" srcId="{1562E442-AD61-497A-9A84-BC40D504C451}" destId="{ECBF61F5-DF5C-4A78-87A0-7D459140EDEF}" srcOrd="1" destOrd="0" presId="urn:microsoft.com/office/officeart/2005/8/layout/orgChart1"/>
    <dgm:cxn modelId="{B9FDBEDB-32C2-4316-BA1F-597FB006EE66}" type="presParOf" srcId="{ECBF61F5-DF5C-4A78-87A0-7D459140EDEF}" destId="{68B58B95-F51A-44F4-B2B1-15AFC8974435}" srcOrd="0" destOrd="0" presId="urn:microsoft.com/office/officeart/2005/8/layout/orgChart1"/>
    <dgm:cxn modelId="{B0B34F25-3D21-44AF-B49E-AA0C34278350}" type="presParOf" srcId="{68B58B95-F51A-44F4-B2B1-15AFC8974435}" destId="{CE3FD6A2-8AC5-47EF-8E29-FE501BC01440}" srcOrd="0" destOrd="0" presId="urn:microsoft.com/office/officeart/2005/8/layout/orgChart1"/>
    <dgm:cxn modelId="{BA4E85D4-90DC-48E6-B2A6-CB673B9058C6}" type="presParOf" srcId="{68B58B95-F51A-44F4-B2B1-15AFC8974435}" destId="{87560272-3728-4F91-8932-15AF91A4B437}" srcOrd="1" destOrd="0" presId="urn:microsoft.com/office/officeart/2005/8/layout/orgChart1"/>
    <dgm:cxn modelId="{09ACC1AA-2A21-4931-B73A-B05566935670}" type="presParOf" srcId="{ECBF61F5-DF5C-4A78-87A0-7D459140EDEF}" destId="{0D425BC3-CE86-4324-9055-BDF3E9B550A7}" srcOrd="1" destOrd="0" presId="urn:microsoft.com/office/officeart/2005/8/layout/orgChart1"/>
    <dgm:cxn modelId="{4E372ABD-45A1-45AE-8FF6-835ECC3902A1}" type="presParOf" srcId="{ECBF61F5-DF5C-4A78-87A0-7D459140EDEF}" destId="{80499E47-30E7-4252-8289-EF5E7D3A15B4}" srcOrd="2" destOrd="0" presId="urn:microsoft.com/office/officeart/2005/8/layout/orgChart1"/>
    <dgm:cxn modelId="{5F9D4537-C779-4A2A-95DB-91A09448475B}" type="presParOf" srcId="{D263708C-A7E2-45D9-BE01-7878146E6B09}" destId="{C509A1B8-AA22-454D-AC19-57551DBE7578}" srcOrd="2" destOrd="0" presId="urn:microsoft.com/office/officeart/2005/8/layout/orgChart1"/>
    <dgm:cxn modelId="{39117D81-D9A0-440D-B562-2CFE7515EE30}" type="presParOf" srcId="{A734B9AC-DBC7-4867-B786-6B579258DB0B}" destId="{310D7E30-601A-4458-8B39-7A95698250A4}" srcOrd="2" destOrd="0" presId="urn:microsoft.com/office/officeart/2005/8/layout/orgChart1"/>
    <dgm:cxn modelId="{0300561B-D9E6-44D6-BBAE-C6336A0DCEF6}" type="presParOf" srcId="{05C0D616-F065-4B22-BE7C-EE78C1690FF8}" destId="{1F6A4CDE-675D-4DFC-AC24-18C373A0D68E}" srcOrd="2" destOrd="0" presId="urn:microsoft.com/office/officeart/2005/8/layout/orgChart1"/>
    <dgm:cxn modelId="{3FF33D4E-39E3-4601-B0B7-FD0BB562794F}" type="presParOf" srcId="{A731D36F-29A7-40DB-89D2-0F96C9AB170A}" destId="{260FB95B-C6F2-4417-9414-888FDE6BF2EC}" srcOrd="2" destOrd="0" presId="urn:microsoft.com/office/officeart/2005/8/layout/orgChart1"/>
    <dgm:cxn modelId="{5EF26AF4-321E-4954-963C-F154EC23EF58}" type="presParOf" srcId="{A731D36F-29A7-40DB-89D2-0F96C9AB170A}" destId="{5DDAD885-248C-4FD2-8DAE-62DD5F40308A}" srcOrd="3" destOrd="0" presId="urn:microsoft.com/office/officeart/2005/8/layout/orgChart1"/>
    <dgm:cxn modelId="{F631F347-A329-43E6-8137-6B70DED28A5D}" type="presParOf" srcId="{5DDAD885-248C-4FD2-8DAE-62DD5F40308A}" destId="{520450C1-1E6D-4B96-9BD0-F083CEB6ADBF}" srcOrd="0" destOrd="0" presId="urn:microsoft.com/office/officeart/2005/8/layout/orgChart1"/>
    <dgm:cxn modelId="{7B7E904D-49E6-49C2-9D5E-CA7FC8B66680}" type="presParOf" srcId="{520450C1-1E6D-4B96-9BD0-F083CEB6ADBF}" destId="{614B5ABB-3B5B-4E70-ADF1-AFC2748F8FBF}" srcOrd="0" destOrd="0" presId="urn:microsoft.com/office/officeart/2005/8/layout/orgChart1"/>
    <dgm:cxn modelId="{8397D61F-746F-4214-AA52-4D17330D7CAE}" type="presParOf" srcId="{520450C1-1E6D-4B96-9BD0-F083CEB6ADBF}" destId="{A7BFF9A5-5856-471A-BA21-4B33DA1C480E}" srcOrd="1" destOrd="0" presId="urn:microsoft.com/office/officeart/2005/8/layout/orgChart1"/>
    <dgm:cxn modelId="{1E9FB2D7-0E0A-4E5D-B814-E9DFADCD3CA3}" type="presParOf" srcId="{5DDAD885-248C-4FD2-8DAE-62DD5F40308A}" destId="{C198FE3A-54BA-49CE-B7E0-38C9BD068C08}" srcOrd="1" destOrd="0" presId="urn:microsoft.com/office/officeart/2005/8/layout/orgChart1"/>
    <dgm:cxn modelId="{6D18DE8E-1D73-4013-BBB1-14913DF5DCAC}" type="presParOf" srcId="{C198FE3A-54BA-49CE-B7E0-38C9BD068C08}" destId="{461C96B1-59D9-4B89-9969-F070D0745E02}" srcOrd="0" destOrd="0" presId="urn:microsoft.com/office/officeart/2005/8/layout/orgChart1"/>
    <dgm:cxn modelId="{B651C845-5CAE-4CF5-9311-FD1800B00362}" type="presParOf" srcId="{C198FE3A-54BA-49CE-B7E0-38C9BD068C08}" destId="{02352159-4451-46AD-8870-A0714D413117}" srcOrd="1" destOrd="0" presId="urn:microsoft.com/office/officeart/2005/8/layout/orgChart1"/>
    <dgm:cxn modelId="{D5345D0B-D4EA-41EC-96F9-8694A80F6760}" type="presParOf" srcId="{02352159-4451-46AD-8870-A0714D413117}" destId="{6D82E6E6-1C00-4AB7-9692-E82A4BA4B5C4}" srcOrd="0" destOrd="0" presId="urn:microsoft.com/office/officeart/2005/8/layout/orgChart1"/>
    <dgm:cxn modelId="{869211B6-38FA-4B0B-8E02-303A4FCF2710}" type="presParOf" srcId="{6D82E6E6-1C00-4AB7-9692-E82A4BA4B5C4}" destId="{078B4030-94FC-4679-A69B-31FA6DA7CADD}" srcOrd="0" destOrd="0" presId="urn:microsoft.com/office/officeart/2005/8/layout/orgChart1"/>
    <dgm:cxn modelId="{5F4AACFE-6988-4A0C-99F0-107E77988240}" type="presParOf" srcId="{6D82E6E6-1C00-4AB7-9692-E82A4BA4B5C4}" destId="{D733B563-F136-485B-BADD-8CCEE473C9DC}" srcOrd="1" destOrd="0" presId="urn:microsoft.com/office/officeart/2005/8/layout/orgChart1"/>
    <dgm:cxn modelId="{7CFCD5DF-02C7-4E9D-85B6-8728F1B68C3A}" type="presParOf" srcId="{02352159-4451-46AD-8870-A0714D413117}" destId="{D7257F6D-AADD-4DF8-B4CD-8C90EE5FCCCC}" srcOrd="1" destOrd="0" presId="urn:microsoft.com/office/officeart/2005/8/layout/orgChart1"/>
    <dgm:cxn modelId="{60303C6E-CF50-45FA-A754-FB67B90332D7}" type="presParOf" srcId="{D7257F6D-AADD-4DF8-B4CD-8C90EE5FCCCC}" destId="{A5C88115-7643-4374-ACA6-35E10E102AB8}" srcOrd="0" destOrd="0" presId="urn:microsoft.com/office/officeart/2005/8/layout/orgChart1"/>
    <dgm:cxn modelId="{5E695464-A8BA-4076-9101-09334D98173C}" type="presParOf" srcId="{D7257F6D-AADD-4DF8-B4CD-8C90EE5FCCCC}" destId="{7EA3AF33-ACCD-4CFE-A220-B94F5FE3B942}" srcOrd="1" destOrd="0" presId="urn:microsoft.com/office/officeart/2005/8/layout/orgChart1"/>
    <dgm:cxn modelId="{7B19AEF9-B57A-407F-8F2F-A4787C128442}" type="presParOf" srcId="{7EA3AF33-ACCD-4CFE-A220-B94F5FE3B942}" destId="{397B1792-503E-4EB1-A434-1218F7047688}" srcOrd="0" destOrd="0" presId="urn:microsoft.com/office/officeart/2005/8/layout/orgChart1"/>
    <dgm:cxn modelId="{CBA3FF1C-F553-41B7-84A0-5A0417AEE78E}" type="presParOf" srcId="{397B1792-503E-4EB1-A434-1218F7047688}" destId="{80799C2C-A246-4EA7-8205-6BB702923273}" srcOrd="0" destOrd="0" presId="urn:microsoft.com/office/officeart/2005/8/layout/orgChart1"/>
    <dgm:cxn modelId="{0D420529-3E58-4650-8672-2B984AD2673E}" type="presParOf" srcId="{397B1792-503E-4EB1-A434-1218F7047688}" destId="{9320F298-6717-40A9-94DE-CA04AD17D1BA}" srcOrd="1" destOrd="0" presId="urn:microsoft.com/office/officeart/2005/8/layout/orgChart1"/>
    <dgm:cxn modelId="{287E705C-649C-48AD-8E52-2D4D6D5C3887}" type="presParOf" srcId="{7EA3AF33-ACCD-4CFE-A220-B94F5FE3B942}" destId="{FCF2A23A-88D2-4BDA-950F-5AF4394A40FC}" srcOrd="1" destOrd="0" presId="urn:microsoft.com/office/officeart/2005/8/layout/orgChart1"/>
    <dgm:cxn modelId="{684422D4-F31D-40EF-9391-3BBA7A6E70D9}" type="presParOf" srcId="{FCF2A23A-88D2-4BDA-950F-5AF4394A40FC}" destId="{9A827519-781E-49C3-92A0-99933DFE10EE}" srcOrd="0" destOrd="0" presId="urn:microsoft.com/office/officeart/2005/8/layout/orgChart1"/>
    <dgm:cxn modelId="{6741A594-4753-4C0B-ACA3-CB4C632224A6}" type="presParOf" srcId="{FCF2A23A-88D2-4BDA-950F-5AF4394A40FC}" destId="{37AAC513-CBFB-4AD8-BC77-C0DEB4B37C9C}" srcOrd="1" destOrd="0" presId="urn:microsoft.com/office/officeart/2005/8/layout/orgChart1"/>
    <dgm:cxn modelId="{336436C0-7444-4ED0-854A-17B4A1ADCA45}" type="presParOf" srcId="{37AAC513-CBFB-4AD8-BC77-C0DEB4B37C9C}" destId="{7F2FC02E-3089-405A-869B-1EEFA5064939}" srcOrd="0" destOrd="0" presId="urn:microsoft.com/office/officeart/2005/8/layout/orgChart1"/>
    <dgm:cxn modelId="{8A94E8C0-7B81-4D46-992B-0D3E6B2149C4}" type="presParOf" srcId="{7F2FC02E-3089-405A-869B-1EEFA5064939}" destId="{3E9EAB2D-9AA4-42F9-802C-F8CD6C2DDED0}" srcOrd="0" destOrd="0" presId="urn:microsoft.com/office/officeart/2005/8/layout/orgChart1"/>
    <dgm:cxn modelId="{12059E82-B24C-4ADD-81CE-EA3EBEF44530}" type="presParOf" srcId="{7F2FC02E-3089-405A-869B-1EEFA5064939}" destId="{FE2380CC-94C7-4D79-A04D-A33232450341}" srcOrd="1" destOrd="0" presId="urn:microsoft.com/office/officeart/2005/8/layout/orgChart1"/>
    <dgm:cxn modelId="{121D03F7-F8B6-4500-AA58-05262D9F8BA1}" type="presParOf" srcId="{37AAC513-CBFB-4AD8-BC77-C0DEB4B37C9C}" destId="{4AC087C5-EA7A-4BCA-9C15-8171E39DDB39}" srcOrd="1" destOrd="0" presId="urn:microsoft.com/office/officeart/2005/8/layout/orgChart1"/>
    <dgm:cxn modelId="{F19A1D68-1BE2-4770-BB88-28C1B77871B4}" type="presParOf" srcId="{4AC087C5-EA7A-4BCA-9C15-8171E39DDB39}" destId="{3EF1B6E6-DB9A-4B1C-9DD7-3CB0DFE4BBFA}" srcOrd="0" destOrd="0" presId="urn:microsoft.com/office/officeart/2005/8/layout/orgChart1"/>
    <dgm:cxn modelId="{4315AF75-1DE0-4A54-B04E-8FA9D4CE4068}" type="presParOf" srcId="{4AC087C5-EA7A-4BCA-9C15-8171E39DDB39}" destId="{9D192E0F-B6AE-4F44-81B8-0266C248E6B0}" srcOrd="1" destOrd="0" presId="urn:microsoft.com/office/officeart/2005/8/layout/orgChart1"/>
    <dgm:cxn modelId="{766F4D28-1F6E-43F3-A95A-CE2E387F511A}" type="presParOf" srcId="{9D192E0F-B6AE-4F44-81B8-0266C248E6B0}" destId="{AB398867-2680-4A47-8102-5F03A9743ADA}" srcOrd="0" destOrd="0" presId="urn:microsoft.com/office/officeart/2005/8/layout/orgChart1"/>
    <dgm:cxn modelId="{410FC5CB-5078-417D-9D55-46EBD84A13C9}" type="presParOf" srcId="{AB398867-2680-4A47-8102-5F03A9743ADA}" destId="{BE811B13-3FC6-4F8D-8C36-41F5D6914E4F}" srcOrd="0" destOrd="0" presId="urn:microsoft.com/office/officeart/2005/8/layout/orgChart1"/>
    <dgm:cxn modelId="{AF66F390-B6F5-4264-B53F-29885BE1FE06}" type="presParOf" srcId="{AB398867-2680-4A47-8102-5F03A9743ADA}" destId="{06B474C1-0CF6-45DE-B40A-29ED20EFDFFB}" srcOrd="1" destOrd="0" presId="urn:microsoft.com/office/officeart/2005/8/layout/orgChart1"/>
    <dgm:cxn modelId="{89987F88-785B-492C-8F73-1926BCA0C58B}" type="presParOf" srcId="{9D192E0F-B6AE-4F44-81B8-0266C248E6B0}" destId="{53CC8581-03B6-4C72-9406-2AE3431D9AA4}" srcOrd="1" destOrd="0" presId="urn:microsoft.com/office/officeart/2005/8/layout/orgChart1"/>
    <dgm:cxn modelId="{1AF8E1CA-EA11-4534-A36F-687FD9239E54}" type="presParOf" srcId="{9D192E0F-B6AE-4F44-81B8-0266C248E6B0}" destId="{137CD271-791B-4093-86AD-5EBBAA510894}" srcOrd="2" destOrd="0" presId="urn:microsoft.com/office/officeart/2005/8/layout/orgChart1"/>
    <dgm:cxn modelId="{2546714D-EF9A-4536-8259-E41E8A7C444C}" type="presParOf" srcId="{37AAC513-CBFB-4AD8-BC77-C0DEB4B37C9C}" destId="{9A85B828-973D-4B92-ACEA-5A8DC494B664}" srcOrd="2" destOrd="0" presId="urn:microsoft.com/office/officeart/2005/8/layout/orgChart1"/>
    <dgm:cxn modelId="{65D249ED-EA97-4FE9-9246-2C228F162D89}" type="presParOf" srcId="{7EA3AF33-ACCD-4CFE-A220-B94F5FE3B942}" destId="{D70EB2AF-13AD-4796-A7A1-08D88AE6DAD1}" srcOrd="2" destOrd="0" presId="urn:microsoft.com/office/officeart/2005/8/layout/orgChart1"/>
    <dgm:cxn modelId="{4FA16EC6-BE47-4AD3-B1FE-52B0F27F9436}" type="presParOf" srcId="{02352159-4451-46AD-8870-A0714D413117}" destId="{09116FA7-796F-4A7F-AFF3-743174374723}" srcOrd="2" destOrd="0" presId="urn:microsoft.com/office/officeart/2005/8/layout/orgChart1"/>
    <dgm:cxn modelId="{3C57CCD3-C4D0-499A-A5EE-3CFBEAE062D9}" type="presParOf" srcId="{5DDAD885-248C-4FD2-8DAE-62DD5F40308A}" destId="{D690F28C-B6B8-4496-BBDE-9B03095981AB}" srcOrd="2" destOrd="0" presId="urn:microsoft.com/office/officeart/2005/8/layout/orgChart1"/>
    <dgm:cxn modelId="{93E3BFC0-7105-4866-BD36-ADE28E2629D5}" type="presParOf" srcId="{A731D36F-29A7-40DB-89D2-0F96C9AB170A}" destId="{9E6BC872-F98C-4ABA-A0A1-714465B1122B}" srcOrd="4" destOrd="0" presId="urn:microsoft.com/office/officeart/2005/8/layout/orgChart1"/>
    <dgm:cxn modelId="{7F93A2C8-3AB3-4B0D-BC1A-895954E2E595}" type="presParOf" srcId="{A731D36F-29A7-40DB-89D2-0F96C9AB170A}" destId="{BD653659-9A88-4E7D-9034-E57324CAEFEB}" srcOrd="5" destOrd="0" presId="urn:microsoft.com/office/officeart/2005/8/layout/orgChart1"/>
    <dgm:cxn modelId="{37D4AA99-2CA6-412D-B4B3-AA807553DFE6}" type="presParOf" srcId="{BD653659-9A88-4E7D-9034-E57324CAEFEB}" destId="{685AA8CC-E499-4A3A-A022-CDED8F7E8AF8}" srcOrd="0" destOrd="0" presId="urn:microsoft.com/office/officeart/2005/8/layout/orgChart1"/>
    <dgm:cxn modelId="{6B79BEB2-92B3-42F1-8AA1-2763E4053CE8}" type="presParOf" srcId="{685AA8CC-E499-4A3A-A022-CDED8F7E8AF8}" destId="{D6B0CD65-F784-4AA5-AF8C-FDECDED24F27}" srcOrd="0" destOrd="0" presId="urn:microsoft.com/office/officeart/2005/8/layout/orgChart1"/>
    <dgm:cxn modelId="{48B76942-86AE-44EB-AEDE-2645FE4DB107}" type="presParOf" srcId="{685AA8CC-E499-4A3A-A022-CDED8F7E8AF8}" destId="{9B5A8265-DAD0-4F08-A554-C7492A20A8C2}" srcOrd="1" destOrd="0" presId="urn:microsoft.com/office/officeart/2005/8/layout/orgChart1"/>
    <dgm:cxn modelId="{412505B0-8E7E-4F44-8D41-C0B2CC37C45E}" type="presParOf" srcId="{BD653659-9A88-4E7D-9034-E57324CAEFEB}" destId="{13EBB112-4997-477A-AED8-CCDBEAEF3BA5}" srcOrd="1" destOrd="0" presId="urn:microsoft.com/office/officeart/2005/8/layout/orgChart1"/>
    <dgm:cxn modelId="{75AF9FE3-DE3D-4914-A4AA-B069ADE7AAA5}" type="presParOf" srcId="{13EBB112-4997-477A-AED8-CCDBEAEF3BA5}" destId="{CA4C8240-FFDD-414B-B81E-11BB05B59ECC}" srcOrd="0" destOrd="0" presId="urn:microsoft.com/office/officeart/2005/8/layout/orgChart1"/>
    <dgm:cxn modelId="{C3E37F3F-F515-43BA-8B30-6E28DF5ED9D6}" type="presParOf" srcId="{13EBB112-4997-477A-AED8-CCDBEAEF3BA5}" destId="{D73E866E-9D7D-4A62-BE08-071B9ED6195B}" srcOrd="1" destOrd="0" presId="urn:microsoft.com/office/officeart/2005/8/layout/orgChart1"/>
    <dgm:cxn modelId="{6C3EB5E5-8F24-4905-B292-7A07925E47B1}" type="presParOf" srcId="{D73E866E-9D7D-4A62-BE08-071B9ED6195B}" destId="{9FA8E45A-0EF5-4227-B345-A20A51DBC6C0}" srcOrd="0" destOrd="0" presId="urn:microsoft.com/office/officeart/2005/8/layout/orgChart1"/>
    <dgm:cxn modelId="{D2E22692-5BC3-4293-9300-D158D6A7958B}" type="presParOf" srcId="{9FA8E45A-0EF5-4227-B345-A20A51DBC6C0}" destId="{1C638017-AF28-421B-BE65-D9AEFE398143}" srcOrd="0" destOrd="0" presId="urn:microsoft.com/office/officeart/2005/8/layout/orgChart1"/>
    <dgm:cxn modelId="{DDAE14E4-5837-4055-8409-AC2858618E48}" type="presParOf" srcId="{9FA8E45A-0EF5-4227-B345-A20A51DBC6C0}" destId="{5F0EB255-1087-4F9F-ACCE-51EA3EFE2C29}" srcOrd="1" destOrd="0" presId="urn:microsoft.com/office/officeart/2005/8/layout/orgChart1"/>
    <dgm:cxn modelId="{43C41275-32AA-43E4-A051-2BEDEE6290F6}" type="presParOf" srcId="{D73E866E-9D7D-4A62-BE08-071B9ED6195B}" destId="{0D5AA9E9-608C-4220-B32D-86B382E2C45D}" srcOrd="1" destOrd="0" presId="urn:microsoft.com/office/officeart/2005/8/layout/orgChart1"/>
    <dgm:cxn modelId="{0FAC3FDA-642A-4303-A451-496D3FA37866}" type="presParOf" srcId="{D73E866E-9D7D-4A62-BE08-071B9ED6195B}" destId="{2B62EBE1-B7B4-48F8-ADD7-8D0FCF95B580}" srcOrd="2" destOrd="0" presId="urn:microsoft.com/office/officeart/2005/8/layout/orgChart1"/>
    <dgm:cxn modelId="{00CF9609-2C79-4E74-AAF3-12A184797756}" type="presParOf" srcId="{BD653659-9A88-4E7D-9034-E57324CAEFEB}" destId="{F9C85EAE-1ED1-4AE2-BC92-1D1F7258BAF9}" srcOrd="2" destOrd="0" presId="urn:microsoft.com/office/officeart/2005/8/layout/orgChart1"/>
    <dgm:cxn modelId="{D0A70F16-5FD6-4AB2-BFBB-23DE0382E1B3}" type="presParOf" srcId="{013CF3F0-8B56-46ED-80D0-371054B000D4}" destId="{6BE08A85-A81E-47ED-AE52-EBFBAE85D9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C8240-FFDD-414B-B81E-11BB05B59ECC}">
      <dsp:nvSpPr>
        <dsp:cNvPr id="0" name=""/>
        <dsp:cNvSpPr/>
      </dsp:nvSpPr>
      <dsp:spPr>
        <a:xfrm>
          <a:off x="9890216" y="1616338"/>
          <a:ext cx="134003" cy="544329"/>
        </a:xfrm>
        <a:custGeom>
          <a:avLst/>
          <a:gdLst/>
          <a:ahLst/>
          <a:cxnLst/>
          <a:rect l="0" t="0" r="0" b="0"/>
          <a:pathLst>
            <a:path>
              <a:moveTo>
                <a:pt x="134003" y="0"/>
              </a:moveTo>
              <a:lnTo>
                <a:pt x="0" y="5443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BC872-F98C-4ABA-A0A1-714465B1122B}">
      <dsp:nvSpPr>
        <dsp:cNvPr id="0" name=""/>
        <dsp:cNvSpPr/>
      </dsp:nvSpPr>
      <dsp:spPr>
        <a:xfrm>
          <a:off x="8706333" y="673241"/>
          <a:ext cx="1853900" cy="27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375"/>
              </a:lnTo>
              <a:lnTo>
                <a:pt x="1853900" y="132375"/>
              </a:lnTo>
              <a:lnTo>
                <a:pt x="1853900" y="2730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1B6E6-DB9A-4B1C-9DD7-3CB0DFE4BBFA}">
      <dsp:nvSpPr>
        <dsp:cNvPr id="0" name=""/>
        <dsp:cNvSpPr/>
      </dsp:nvSpPr>
      <dsp:spPr>
        <a:xfrm>
          <a:off x="8060154" y="4262546"/>
          <a:ext cx="140743" cy="544061"/>
        </a:xfrm>
        <a:custGeom>
          <a:avLst/>
          <a:gdLst/>
          <a:ahLst/>
          <a:cxnLst/>
          <a:rect l="0" t="0" r="0" b="0"/>
          <a:pathLst>
            <a:path>
              <a:moveTo>
                <a:pt x="140743" y="0"/>
              </a:moveTo>
              <a:lnTo>
                <a:pt x="0" y="5440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27519-781E-49C3-92A0-99933DFE10EE}">
      <dsp:nvSpPr>
        <dsp:cNvPr id="0" name=""/>
        <dsp:cNvSpPr/>
      </dsp:nvSpPr>
      <dsp:spPr>
        <a:xfrm>
          <a:off x="8684600" y="3379349"/>
          <a:ext cx="91440" cy="2131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475"/>
              </a:lnTo>
              <a:lnTo>
                <a:pt x="52312" y="72475"/>
              </a:lnTo>
              <a:lnTo>
                <a:pt x="52312" y="2131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88115-7643-4374-ACA6-35E10E102AB8}">
      <dsp:nvSpPr>
        <dsp:cNvPr id="0" name=""/>
        <dsp:cNvSpPr/>
      </dsp:nvSpPr>
      <dsp:spPr>
        <a:xfrm>
          <a:off x="8684600" y="2485331"/>
          <a:ext cx="91440" cy="224000"/>
        </a:xfrm>
        <a:custGeom>
          <a:avLst/>
          <a:gdLst/>
          <a:ahLst/>
          <a:cxnLst/>
          <a:rect l="0" t="0" r="0" b="0"/>
          <a:pathLst>
            <a:path>
              <a:moveTo>
                <a:pt x="54014" y="0"/>
              </a:moveTo>
              <a:lnTo>
                <a:pt x="54014" y="83296"/>
              </a:lnTo>
              <a:lnTo>
                <a:pt x="45720" y="83296"/>
              </a:lnTo>
              <a:lnTo>
                <a:pt x="45720" y="2240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C96B1-59D9-4B89-9969-F070D0745E02}">
      <dsp:nvSpPr>
        <dsp:cNvPr id="0" name=""/>
        <dsp:cNvSpPr/>
      </dsp:nvSpPr>
      <dsp:spPr>
        <a:xfrm>
          <a:off x="8667394" y="1597517"/>
          <a:ext cx="91440" cy="2177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7092"/>
              </a:lnTo>
              <a:lnTo>
                <a:pt x="71220" y="77092"/>
              </a:lnTo>
              <a:lnTo>
                <a:pt x="71220" y="2177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FB95B-C6F2-4417-9414-888FDE6BF2EC}">
      <dsp:nvSpPr>
        <dsp:cNvPr id="0" name=""/>
        <dsp:cNvSpPr/>
      </dsp:nvSpPr>
      <dsp:spPr>
        <a:xfrm>
          <a:off x="8660613" y="673241"/>
          <a:ext cx="91440" cy="254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3554"/>
              </a:lnTo>
              <a:lnTo>
                <a:pt x="52500" y="113554"/>
              </a:lnTo>
              <a:lnTo>
                <a:pt x="52500" y="254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331B1-3B9F-4F67-B9B2-E7A3CC14A0FE}">
      <dsp:nvSpPr>
        <dsp:cNvPr id="0" name=""/>
        <dsp:cNvSpPr/>
      </dsp:nvSpPr>
      <dsp:spPr>
        <a:xfrm>
          <a:off x="6155321" y="3379349"/>
          <a:ext cx="125052" cy="559880"/>
        </a:xfrm>
        <a:custGeom>
          <a:avLst/>
          <a:gdLst/>
          <a:ahLst/>
          <a:cxnLst/>
          <a:rect l="0" t="0" r="0" b="0"/>
          <a:pathLst>
            <a:path>
              <a:moveTo>
                <a:pt x="125052" y="0"/>
              </a:moveTo>
              <a:lnTo>
                <a:pt x="0" y="5598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A6AC8-6724-40CF-9856-15211B6DD31C}">
      <dsp:nvSpPr>
        <dsp:cNvPr id="0" name=""/>
        <dsp:cNvSpPr/>
      </dsp:nvSpPr>
      <dsp:spPr>
        <a:xfrm>
          <a:off x="6755806" y="2485867"/>
          <a:ext cx="91440" cy="2234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2760"/>
              </a:lnTo>
              <a:lnTo>
                <a:pt x="60580" y="82760"/>
              </a:lnTo>
              <a:lnTo>
                <a:pt x="60580" y="2234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C2D8C-870F-4192-A75E-D1C5F0A8B197}">
      <dsp:nvSpPr>
        <dsp:cNvPr id="0" name=""/>
        <dsp:cNvSpPr/>
      </dsp:nvSpPr>
      <dsp:spPr>
        <a:xfrm>
          <a:off x="6755806" y="1597517"/>
          <a:ext cx="91440" cy="218331"/>
        </a:xfrm>
        <a:custGeom>
          <a:avLst/>
          <a:gdLst/>
          <a:ahLst/>
          <a:cxnLst/>
          <a:rect l="0" t="0" r="0" b="0"/>
          <a:pathLst>
            <a:path>
              <a:moveTo>
                <a:pt x="54122" y="0"/>
              </a:moveTo>
              <a:lnTo>
                <a:pt x="54122" y="77628"/>
              </a:lnTo>
              <a:lnTo>
                <a:pt x="45720" y="77628"/>
              </a:lnTo>
              <a:lnTo>
                <a:pt x="45720" y="2183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F1E16-AD6C-4A5D-B986-71C285DCDCB7}">
      <dsp:nvSpPr>
        <dsp:cNvPr id="0" name=""/>
        <dsp:cNvSpPr/>
      </dsp:nvSpPr>
      <dsp:spPr>
        <a:xfrm>
          <a:off x="6809928" y="673241"/>
          <a:ext cx="1896404" cy="254258"/>
        </a:xfrm>
        <a:custGeom>
          <a:avLst/>
          <a:gdLst/>
          <a:ahLst/>
          <a:cxnLst/>
          <a:rect l="0" t="0" r="0" b="0"/>
          <a:pathLst>
            <a:path>
              <a:moveTo>
                <a:pt x="1896404" y="0"/>
              </a:moveTo>
              <a:lnTo>
                <a:pt x="1896404" y="113554"/>
              </a:lnTo>
              <a:lnTo>
                <a:pt x="0" y="113554"/>
              </a:lnTo>
              <a:lnTo>
                <a:pt x="0" y="254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A87169-949E-44EF-8690-C64ED88AF1A6}">
      <dsp:nvSpPr>
        <dsp:cNvPr id="0" name=""/>
        <dsp:cNvSpPr/>
      </dsp:nvSpPr>
      <dsp:spPr>
        <a:xfrm>
          <a:off x="2847952" y="672725"/>
          <a:ext cx="110887" cy="1478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8387"/>
              </a:lnTo>
              <a:lnTo>
                <a:pt x="110887" y="14783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1D463-6030-4B79-84AB-603FEE3E5856}">
      <dsp:nvSpPr>
        <dsp:cNvPr id="0" name=""/>
        <dsp:cNvSpPr/>
      </dsp:nvSpPr>
      <dsp:spPr>
        <a:xfrm>
          <a:off x="2717178" y="672725"/>
          <a:ext cx="130774" cy="1488330"/>
        </a:xfrm>
        <a:custGeom>
          <a:avLst/>
          <a:gdLst/>
          <a:ahLst/>
          <a:cxnLst/>
          <a:rect l="0" t="0" r="0" b="0"/>
          <a:pathLst>
            <a:path>
              <a:moveTo>
                <a:pt x="130774" y="0"/>
              </a:moveTo>
              <a:lnTo>
                <a:pt x="130774" y="1488330"/>
              </a:lnTo>
              <a:lnTo>
                <a:pt x="0" y="14883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51D5B-4BF7-4AAC-80A0-CF24D8C4F4E6}">
      <dsp:nvSpPr>
        <dsp:cNvPr id="0" name=""/>
        <dsp:cNvSpPr/>
      </dsp:nvSpPr>
      <dsp:spPr>
        <a:xfrm>
          <a:off x="2847952" y="672725"/>
          <a:ext cx="140703" cy="616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6416"/>
              </a:lnTo>
              <a:lnTo>
                <a:pt x="140703" y="6164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C85EE-1167-4185-881B-C9F11238D499}">
      <dsp:nvSpPr>
        <dsp:cNvPr id="0" name=""/>
        <dsp:cNvSpPr/>
      </dsp:nvSpPr>
      <dsp:spPr>
        <a:xfrm>
          <a:off x="2707248" y="672725"/>
          <a:ext cx="140703" cy="616416"/>
        </a:xfrm>
        <a:custGeom>
          <a:avLst/>
          <a:gdLst/>
          <a:ahLst/>
          <a:cxnLst/>
          <a:rect l="0" t="0" r="0" b="0"/>
          <a:pathLst>
            <a:path>
              <a:moveTo>
                <a:pt x="140703" y="0"/>
              </a:moveTo>
              <a:lnTo>
                <a:pt x="140703" y="616416"/>
              </a:lnTo>
              <a:lnTo>
                <a:pt x="0" y="6164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1F6B9-82E2-4A63-BFD9-DA8F4B27FE6B}">
      <dsp:nvSpPr>
        <dsp:cNvPr id="0" name=""/>
        <dsp:cNvSpPr/>
      </dsp:nvSpPr>
      <dsp:spPr>
        <a:xfrm>
          <a:off x="3838828" y="3412092"/>
          <a:ext cx="127169" cy="526962"/>
        </a:xfrm>
        <a:custGeom>
          <a:avLst/>
          <a:gdLst/>
          <a:ahLst/>
          <a:cxnLst/>
          <a:rect l="0" t="0" r="0" b="0"/>
          <a:pathLst>
            <a:path>
              <a:moveTo>
                <a:pt x="127169" y="0"/>
              </a:moveTo>
              <a:lnTo>
                <a:pt x="0" y="5269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61838-9555-4F7A-875A-A3943F53D9F8}">
      <dsp:nvSpPr>
        <dsp:cNvPr id="0" name=""/>
        <dsp:cNvSpPr/>
      </dsp:nvSpPr>
      <dsp:spPr>
        <a:xfrm>
          <a:off x="2847952" y="672725"/>
          <a:ext cx="1654059" cy="2069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646"/>
              </a:lnTo>
              <a:lnTo>
                <a:pt x="1654059" y="1928646"/>
              </a:lnTo>
              <a:lnTo>
                <a:pt x="1654059" y="20693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04DA27-AD85-4B5F-BCAE-5B0ECF8536E7}">
      <dsp:nvSpPr>
        <dsp:cNvPr id="0" name=""/>
        <dsp:cNvSpPr/>
      </dsp:nvSpPr>
      <dsp:spPr>
        <a:xfrm>
          <a:off x="2214624" y="4284007"/>
          <a:ext cx="134003" cy="546841"/>
        </a:xfrm>
        <a:custGeom>
          <a:avLst/>
          <a:gdLst/>
          <a:ahLst/>
          <a:cxnLst/>
          <a:rect l="0" t="0" r="0" b="0"/>
          <a:pathLst>
            <a:path>
              <a:moveTo>
                <a:pt x="134003" y="0"/>
              </a:moveTo>
              <a:lnTo>
                <a:pt x="0" y="5468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81347-47C1-48C9-B70C-633BAB6AE58A}">
      <dsp:nvSpPr>
        <dsp:cNvPr id="0" name=""/>
        <dsp:cNvSpPr/>
      </dsp:nvSpPr>
      <dsp:spPr>
        <a:xfrm>
          <a:off x="2834849" y="3412092"/>
          <a:ext cx="91440" cy="2018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192"/>
              </a:lnTo>
              <a:lnTo>
                <a:pt x="49793" y="61192"/>
              </a:lnTo>
              <a:lnTo>
                <a:pt x="49793" y="2018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CC8BAE-AE1C-4D26-90B3-5A6C33476A34}">
      <dsp:nvSpPr>
        <dsp:cNvPr id="0" name=""/>
        <dsp:cNvSpPr/>
      </dsp:nvSpPr>
      <dsp:spPr>
        <a:xfrm>
          <a:off x="2802232" y="672725"/>
          <a:ext cx="91440" cy="20693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8646"/>
              </a:lnTo>
              <a:lnTo>
                <a:pt x="78336" y="1928646"/>
              </a:lnTo>
              <a:lnTo>
                <a:pt x="78336" y="20693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8AEF0-0913-4FDF-B273-009D0E240269}">
      <dsp:nvSpPr>
        <dsp:cNvPr id="0" name=""/>
        <dsp:cNvSpPr/>
      </dsp:nvSpPr>
      <dsp:spPr>
        <a:xfrm>
          <a:off x="593007" y="4266124"/>
          <a:ext cx="137675" cy="554788"/>
        </a:xfrm>
        <a:custGeom>
          <a:avLst/>
          <a:gdLst/>
          <a:ahLst/>
          <a:cxnLst/>
          <a:rect l="0" t="0" r="0" b="0"/>
          <a:pathLst>
            <a:path>
              <a:moveTo>
                <a:pt x="137675" y="0"/>
              </a:moveTo>
              <a:lnTo>
                <a:pt x="0" y="5547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ED17EF-4974-4037-A3D2-E943999C53B0}">
      <dsp:nvSpPr>
        <dsp:cNvPr id="0" name=""/>
        <dsp:cNvSpPr/>
      </dsp:nvSpPr>
      <dsp:spPr>
        <a:xfrm>
          <a:off x="1213405" y="3412092"/>
          <a:ext cx="91440" cy="1840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309"/>
              </a:lnTo>
              <a:lnTo>
                <a:pt x="53291" y="43309"/>
              </a:lnTo>
              <a:lnTo>
                <a:pt x="53291" y="1840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C3C36-BFF4-49B2-B2C0-AED5DB0A3D0D}">
      <dsp:nvSpPr>
        <dsp:cNvPr id="0" name=""/>
        <dsp:cNvSpPr/>
      </dsp:nvSpPr>
      <dsp:spPr>
        <a:xfrm>
          <a:off x="1259125" y="672725"/>
          <a:ext cx="1588826" cy="2069349"/>
        </a:xfrm>
        <a:custGeom>
          <a:avLst/>
          <a:gdLst/>
          <a:ahLst/>
          <a:cxnLst/>
          <a:rect l="0" t="0" r="0" b="0"/>
          <a:pathLst>
            <a:path>
              <a:moveTo>
                <a:pt x="1588826" y="0"/>
              </a:moveTo>
              <a:lnTo>
                <a:pt x="1588826" y="1928646"/>
              </a:lnTo>
              <a:lnTo>
                <a:pt x="0" y="1928646"/>
              </a:lnTo>
              <a:lnTo>
                <a:pt x="0" y="20693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31ABB-7E10-4FAC-893E-B1368BCFAF80}">
      <dsp:nvSpPr>
        <dsp:cNvPr id="0" name=""/>
        <dsp:cNvSpPr/>
      </dsp:nvSpPr>
      <dsp:spPr>
        <a:xfrm>
          <a:off x="2177934" y="2707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Managing Director</a:t>
          </a:r>
        </a:p>
      </dsp:txBody>
      <dsp:txXfrm>
        <a:off x="2177934" y="2707"/>
        <a:ext cx="1340035" cy="670017"/>
      </dsp:txXfrm>
    </dsp:sp>
    <dsp:sp modelId="{76CB6E7B-A8F2-4A5D-A03A-C4E1F53EEDF0}">
      <dsp:nvSpPr>
        <dsp:cNvPr id="0" name=""/>
        <dsp:cNvSpPr/>
      </dsp:nvSpPr>
      <dsp:spPr>
        <a:xfrm>
          <a:off x="589108" y="2742075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Sales &amp; Administration</a:t>
          </a:r>
        </a:p>
      </dsp:txBody>
      <dsp:txXfrm>
        <a:off x="589108" y="2742075"/>
        <a:ext cx="1340035" cy="670017"/>
      </dsp:txXfrm>
    </dsp:sp>
    <dsp:sp modelId="{83544567-241F-4838-93CD-051CAD8DD32B}">
      <dsp:nvSpPr>
        <dsp:cNvPr id="0" name=""/>
        <dsp:cNvSpPr/>
      </dsp:nvSpPr>
      <dsp:spPr>
        <a:xfrm>
          <a:off x="596679" y="3596106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Sales Dept</a:t>
          </a:r>
        </a:p>
      </dsp:txBody>
      <dsp:txXfrm>
        <a:off x="596679" y="3596106"/>
        <a:ext cx="1340035" cy="670017"/>
      </dsp:txXfrm>
    </dsp:sp>
    <dsp:sp modelId="{34856B3E-B367-407D-ADFE-EC773E87825D}">
      <dsp:nvSpPr>
        <dsp:cNvPr id="0" name=""/>
        <dsp:cNvSpPr/>
      </dsp:nvSpPr>
      <dsp:spPr>
        <a:xfrm>
          <a:off x="593007" y="4485903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Sales Support</a:t>
          </a:r>
        </a:p>
      </dsp:txBody>
      <dsp:txXfrm>
        <a:off x="593007" y="4485903"/>
        <a:ext cx="1340035" cy="670017"/>
      </dsp:txXfrm>
    </dsp:sp>
    <dsp:sp modelId="{34464433-E17F-4402-B441-3CA4AAE8EBA1}">
      <dsp:nvSpPr>
        <dsp:cNvPr id="0" name=""/>
        <dsp:cNvSpPr/>
      </dsp:nvSpPr>
      <dsp:spPr>
        <a:xfrm>
          <a:off x="2210551" y="2742075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Supervisors</a:t>
          </a:r>
        </a:p>
      </dsp:txBody>
      <dsp:txXfrm>
        <a:off x="2210551" y="2742075"/>
        <a:ext cx="1340035" cy="670017"/>
      </dsp:txXfrm>
    </dsp:sp>
    <dsp:sp modelId="{FB89666A-A629-4C40-BBDB-713D19BBABB0}">
      <dsp:nvSpPr>
        <dsp:cNvPr id="0" name=""/>
        <dsp:cNvSpPr/>
      </dsp:nvSpPr>
      <dsp:spPr>
        <a:xfrm>
          <a:off x="2214624" y="3613989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Operators</a:t>
          </a:r>
        </a:p>
      </dsp:txBody>
      <dsp:txXfrm>
        <a:off x="2214624" y="3613989"/>
        <a:ext cx="1340035" cy="670017"/>
      </dsp:txXfrm>
    </dsp:sp>
    <dsp:sp modelId="{37B87BDB-B461-4035-8C24-C2B5479DEAA7}">
      <dsp:nvSpPr>
        <dsp:cNvPr id="0" name=""/>
        <dsp:cNvSpPr/>
      </dsp:nvSpPr>
      <dsp:spPr>
        <a:xfrm>
          <a:off x="2214624" y="4495840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General Maintenance</a:t>
          </a:r>
        </a:p>
      </dsp:txBody>
      <dsp:txXfrm>
        <a:off x="2214624" y="4495840"/>
        <a:ext cx="1340035" cy="670017"/>
      </dsp:txXfrm>
    </dsp:sp>
    <dsp:sp modelId="{9A726457-56E6-4C41-AE3F-8B9B34717204}">
      <dsp:nvSpPr>
        <dsp:cNvPr id="0" name=""/>
        <dsp:cNvSpPr/>
      </dsp:nvSpPr>
      <dsp:spPr>
        <a:xfrm>
          <a:off x="3831994" y="2742075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Transport Co-Ordinator</a:t>
          </a:r>
        </a:p>
      </dsp:txBody>
      <dsp:txXfrm>
        <a:off x="3831994" y="2742075"/>
        <a:ext cx="1340035" cy="670017"/>
      </dsp:txXfrm>
    </dsp:sp>
    <dsp:sp modelId="{26EA0E68-F9EB-44DC-AADD-0AC73C3521C9}">
      <dsp:nvSpPr>
        <dsp:cNvPr id="0" name=""/>
        <dsp:cNvSpPr/>
      </dsp:nvSpPr>
      <dsp:spPr>
        <a:xfrm>
          <a:off x="3838828" y="3604046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HGV Drivers</a:t>
          </a:r>
        </a:p>
      </dsp:txBody>
      <dsp:txXfrm>
        <a:off x="3838828" y="3604046"/>
        <a:ext cx="1340035" cy="670017"/>
      </dsp:txXfrm>
    </dsp:sp>
    <dsp:sp modelId="{61E42D88-BE15-43A5-813E-BEABFB29A608}">
      <dsp:nvSpPr>
        <dsp:cNvPr id="0" name=""/>
        <dsp:cNvSpPr/>
      </dsp:nvSpPr>
      <dsp:spPr>
        <a:xfrm>
          <a:off x="1367213" y="954132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Commercial &amp; Production Director </a:t>
          </a:r>
        </a:p>
      </dsp:txBody>
      <dsp:txXfrm>
        <a:off x="1367213" y="954132"/>
        <a:ext cx="1340035" cy="670017"/>
      </dsp:txXfrm>
    </dsp:sp>
    <dsp:sp modelId="{F9F96A66-CA66-46BF-88F6-4EC185E0E2C2}">
      <dsp:nvSpPr>
        <dsp:cNvPr id="0" name=""/>
        <dsp:cNvSpPr/>
      </dsp:nvSpPr>
      <dsp:spPr>
        <a:xfrm>
          <a:off x="2988656" y="954132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Sales Director</a:t>
          </a:r>
        </a:p>
      </dsp:txBody>
      <dsp:txXfrm>
        <a:off x="2988656" y="954132"/>
        <a:ext cx="1340035" cy="670017"/>
      </dsp:txXfrm>
    </dsp:sp>
    <dsp:sp modelId="{A4B3C183-4C36-4A89-A657-6E42CBA9DC48}">
      <dsp:nvSpPr>
        <dsp:cNvPr id="0" name=""/>
        <dsp:cNvSpPr/>
      </dsp:nvSpPr>
      <dsp:spPr>
        <a:xfrm>
          <a:off x="1377142" y="1826046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Operations Director</a:t>
          </a:r>
        </a:p>
      </dsp:txBody>
      <dsp:txXfrm>
        <a:off x="1377142" y="1826046"/>
        <a:ext cx="1340035" cy="670017"/>
      </dsp:txXfrm>
    </dsp:sp>
    <dsp:sp modelId="{077EC78E-DBF4-493F-8531-6C10BD7A5554}">
      <dsp:nvSpPr>
        <dsp:cNvPr id="0" name=""/>
        <dsp:cNvSpPr/>
      </dsp:nvSpPr>
      <dsp:spPr>
        <a:xfrm>
          <a:off x="2958840" y="1816103"/>
          <a:ext cx="1340035" cy="6700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Commercial &amp; Operations  Manager</a:t>
          </a:r>
        </a:p>
      </dsp:txBody>
      <dsp:txXfrm>
        <a:off x="2958840" y="1816103"/>
        <a:ext cx="1340035" cy="670017"/>
      </dsp:txXfrm>
    </dsp:sp>
    <dsp:sp modelId="{1744E7AE-FA8F-4A16-B3F6-21DFE12A5CDE}">
      <dsp:nvSpPr>
        <dsp:cNvPr id="0" name=""/>
        <dsp:cNvSpPr/>
      </dsp:nvSpPr>
      <dsp:spPr>
        <a:xfrm>
          <a:off x="8036315" y="3223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General Manager    </a:t>
          </a:r>
        </a:p>
      </dsp:txBody>
      <dsp:txXfrm>
        <a:off x="8036315" y="3223"/>
        <a:ext cx="1340035" cy="670017"/>
      </dsp:txXfrm>
    </dsp:sp>
    <dsp:sp modelId="{3AFA40A8-823F-4E4C-A3B8-C1AA9C01335E}">
      <dsp:nvSpPr>
        <dsp:cNvPr id="0" name=""/>
        <dsp:cNvSpPr/>
      </dsp:nvSpPr>
      <dsp:spPr>
        <a:xfrm>
          <a:off x="6139910" y="927499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Office         Manager                  </a:t>
          </a:r>
        </a:p>
      </dsp:txBody>
      <dsp:txXfrm>
        <a:off x="6139910" y="927499"/>
        <a:ext cx="1340035" cy="670017"/>
      </dsp:txXfrm>
    </dsp:sp>
    <dsp:sp modelId="{995268CE-7BC1-4DD4-B757-4E9269FCE4D7}">
      <dsp:nvSpPr>
        <dsp:cNvPr id="0" name=""/>
        <dsp:cNvSpPr/>
      </dsp:nvSpPr>
      <dsp:spPr>
        <a:xfrm>
          <a:off x="6131508" y="1815849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Business Development          </a:t>
          </a:r>
        </a:p>
      </dsp:txBody>
      <dsp:txXfrm>
        <a:off x="6131508" y="1815849"/>
        <a:ext cx="1340035" cy="670017"/>
      </dsp:txXfrm>
    </dsp:sp>
    <dsp:sp modelId="{5D887ACE-1A34-4D36-8E95-E23D47431F14}">
      <dsp:nvSpPr>
        <dsp:cNvPr id="0" name=""/>
        <dsp:cNvSpPr/>
      </dsp:nvSpPr>
      <dsp:spPr>
        <a:xfrm>
          <a:off x="6146369" y="2709331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CAD Dept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</dsp:txBody>
      <dsp:txXfrm>
        <a:off x="6146369" y="2709331"/>
        <a:ext cx="1340035" cy="670017"/>
      </dsp:txXfrm>
    </dsp:sp>
    <dsp:sp modelId="{CE3FD6A2-8AC5-47EF-8E29-FE501BC01440}">
      <dsp:nvSpPr>
        <dsp:cNvPr id="0" name=""/>
        <dsp:cNvSpPr/>
      </dsp:nvSpPr>
      <dsp:spPr>
        <a:xfrm>
          <a:off x="6155321" y="3604220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Sales &amp; CAD  Support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</dsp:txBody>
      <dsp:txXfrm>
        <a:off x="6155321" y="3604220"/>
        <a:ext cx="1340035" cy="670017"/>
      </dsp:txXfrm>
    </dsp:sp>
    <dsp:sp modelId="{614B5ABB-3B5B-4E70-ADF1-AFC2748F8FBF}">
      <dsp:nvSpPr>
        <dsp:cNvPr id="0" name=""/>
        <dsp:cNvSpPr/>
      </dsp:nvSpPr>
      <dsp:spPr>
        <a:xfrm>
          <a:off x="8043096" y="927499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Operations Manager                  </a:t>
          </a:r>
        </a:p>
      </dsp:txBody>
      <dsp:txXfrm>
        <a:off x="8043096" y="927499"/>
        <a:ext cx="1340035" cy="670017"/>
      </dsp:txXfrm>
    </dsp:sp>
    <dsp:sp modelId="{078B4030-94FC-4679-A69B-31FA6DA7CADD}">
      <dsp:nvSpPr>
        <dsp:cNvPr id="0" name=""/>
        <dsp:cNvSpPr/>
      </dsp:nvSpPr>
      <dsp:spPr>
        <a:xfrm>
          <a:off x="8068597" y="1815313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Formen</a:t>
          </a:r>
        </a:p>
      </dsp:txBody>
      <dsp:txXfrm>
        <a:off x="8068597" y="1815313"/>
        <a:ext cx="1340035" cy="670017"/>
      </dsp:txXfrm>
    </dsp:sp>
    <dsp:sp modelId="{80799C2C-A246-4EA7-8205-6BB702923273}">
      <dsp:nvSpPr>
        <dsp:cNvPr id="0" name=""/>
        <dsp:cNvSpPr/>
      </dsp:nvSpPr>
      <dsp:spPr>
        <a:xfrm>
          <a:off x="8060302" y="2709331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Supervisors</a:t>
          </a:r>
        </a:p>
      </dsp:txBody>
      <dsp:txXfrm>
        <a:off x="8060302" y="2709331"/>
        <a:ext cx="1340035" cy="670017"/>
      </dsp:txXfrm>
    </dsp:sp>
    <dsp:sp modelId="{3E9EAB2D-9AA4-42F9-802C-F8CD6C2DDED0}">
      <dsp:nvSpPr>
        <dsp:cNvPr id="0" name=""/>
        <dsp:cNvSpPr/>
      </dsp:nvSpPr>
      <dsp:spPr>
        <a:xfrm>
          <a:off x="8066895" y="3592528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Operators</a:t>
          </a:r>
        </a:p>
      </dsp:txBody>
      <dsp:txXfrm>
        <a:off x="8066895" y="3592528"/>
        <a:ext cx="1340035" cy="670017"/>
      </dsp:txXfrm>
    </dsp:sp>
    <dsp:sp modelId="{BE811B13-3FC6-4F8D-8C36-41F5D6914E4F}">
      <dsp:nvSpPr>
        <dsp:cNvPr id="0" name=""/>
        <dsp:cNvSpPr/>
      </dsp:nvSpPr>
      <dsp:spPr>
        <a:xfrm>
          <a:off x="8060154" y="4471598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Production &amp; Maintenance          – KW Eng</a:t>
          </a:r>
        </a:p>
      </dsp:txBody>
      <dsp:txXfrm>
        <a:off x="8060154" y="4471598"/>
        <a:ext cx="1340035" cy="670017"/>
      </dsp:txXfrm>
    </dsp:sp>
    <dsp:sp modelId="{D6B0CD65-F784-4AA5-AF8C-FDECDED24F27}">
      <dsp:nvSpPr>
        <dsp:cNvPr id="0" name=""/>
        <dsp:cNvSpPr/>
      </dsp:nvSpPr>
      <dsp:spPr>
        <a:xfrm>
          <a:off x="9890216" y="946320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Purchasing &amp; Logistics </a:t>
          </a:r>
          <a:r>
            <a:rPr lang="en-GB" sz="1300" kern="1200" dirty="0" err="1"/>
            <a:t>Mgr</a:t>
          </a:r>
          <a:r>
            <a:rPr lang="en-GB" sz="1300" kern="1200" dirty="0"/>
            <a:t>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/>
        </a:p>
      </dsp:txBody>
      <dsp:txXfrm>
        <a:off x="9890216" y="946320"/>
        <a:ext cx="1340035" cy="670017"/>
      </dsp:txXfrm>
    </dsp:sp>
    <dsp:sp modelId="{1C638017-AF28-421B-BE65-D9AEFE398143}">
      <dsp:nvSpPr>
        <dsp:cNvPr id="0" name=""/>
        <dsp:cNvSpPr/>
      </dsp:nvSpPr>
      <dsp:spPr>
        <a:xfrm>
          <a:off x="9890216" y="1825658"/>
          <a:ext cx="1340035" cy="670017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HGV Drivers</a:t>
          </a:r>
        </a:p>
      </dsp:txBody>
      <dsp:txXfrm>
        <a:off x="9890216" y="1825658"/>
        <a:ext cx="1340035" cy="670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A0FC-958C-76D8-1BF6-6CEDCC1D0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7EE57C-3414-7EF8-47E1-5EE783B31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ABEF8-A679-560B-D710-1F3880F2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133E5-2A24-0D38-E041-FD8495565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6C905-F4DE-D1A9-50EB-612C0B007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72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DE0D6-0808-3936-A311-B9CA87467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7ABED-0A80-F768-CD1B-29BE92C30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BF7DE-B903-D052-C4B0-CA42C0484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7BDF6-4730-223C-E061-E4C76DFD7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8ABDF-69FA-16F2-0073-BC16473C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74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209E5E-A09B-7920-FBCD-575E7838CD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824CD9-D97F-5604-5835-B66B4D9A0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C4615-BC5A-607D-628D-609921CB5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69C2E-68C5-70D6-D264-D52EB3C1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B3749-F41A-EABA-FE3A-9ACA8AE20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2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162A-6917-4A81-7840-D8AC79C91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270AE-55DC-071A-1A57-07EA7DC4E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C312E-C4F9-CA35-45E7-D2FFB85B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1E3FE-695F-7C62-834C-7AFCC04C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30CC2-872B-5920-98D8-A1486F484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4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93B9-AC10-ED9A-C7B4-C6A64243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E58B3-8BE7-2F05-0B6C-3174FDFB9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CE0DE-6265-7792-EC2E-B88033EC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0223B-FA83-4842-A145-7B6BBAD8A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24272-9E48-C374-34F1-CC9E256B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44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C915C-4377-E774-A7CF-A429468FC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8A0B0-341E-B516-64FC-58796067D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69178C-4CA4-C7DD-02D4-D3962A58B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63116-5155-BAE1-9D39-C21EBB68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31228-BD78-172C-4BA9-1833B698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843C5-3B48-94FF-A29C-70AD8CC6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94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16108-8F53-048E-5A5F-C9E4524C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046BE-7F8D-44F8-626E-8029E3F41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CAC67-764F-0987-6A2E-7B38D4357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B7134-CE56-80B7-A8B6-B1BBFA343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C474A-11C7-F17D-76C8-60E52E95E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83C631-C2CA-D480-CAEC-65794428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D38F22-F0F4-D5AE-D545-415F3594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4EFD3B-D91D-E67A-E059-9B468F5F6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94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8C356-98E6-9801-03D0-AA6E607B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92220-FA86-3E59-E4FC-9C3C35C3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720D4E-A591-AE6C-35DE-3ED2A2636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BFCBA4-1785-4C6A-84C9-3C418621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09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C46A5-BC32-DDEB-1C63-76D392092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DAF67F-7216-6545-D038-607809C89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A6367-112F-96B9-4C77-5A05299C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90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2B7BA-5EB4-BEC0-30E0-B4D38CE82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4A1C0-F184-0E0B-4EB1-9FB02DE0C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BE14E-062D-6107-05C1-CE4F878D2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50250-2ACA-8DF4-7CD4-1B91DACD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6A0EB-33F1-A105-40E9-4D038947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8FE40-6451-F121-3827-C9B71B119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942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7A580-6180-8F81-E4A9-06DE5BB4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53E9C-6018-E04A-75F7-410DA00B1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E2DF5-7491-A7AB-5AB2-349C0136A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98152-C867-E41C-335A-6E46E3A6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FEF9A-01AD-E3A0-8484-98B34B1E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42749-1208-1B5E-4368-44CFF0AA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04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F65547-4BC1-33AD-D282-13934EE35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4A3CB-4D7E-1EC8-638A-81EED5D64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67E3-511E-97DA-6A72-492F9E395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6ADD1-8F51-40DA-9436-66361972B12F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44A3-A030-2E3A-D92C-27B763002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6750D-D640-B27C-FC21-008CB3A8F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1A6BD-DC26-4083-8773-8DC2A9F7C7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1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218F47E-D07E-3E1A-FCB5-8D064288DE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4302833"/>
              </p:ext>
            </p:extLst>
          </p:nvPr>
        </p:nvGraphicFramePr>
        <p:xfrm>
          <a:off x="295858" y="351918"/>
          <a:ext cx="11230252" cy="5432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851DB38-3DBD-145E-08A2-7E2FDF20318F}"/>
              </a:ext>
            </a:extLst>
          </p:cNvPr>
          <p:cNvCxnSpPr>
            <a:cxnSpLocks/>
          </p:cNvCxnSpPr>
          <p:nvPr/>
        </p:nvCxnSpPr>
        <p:spPr>
          <a:xfrm flipH="1">
            <a:off x="3846443" y="655828"/>
            <a:ext cx="44427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A517F45-8975-679D-B04B-8B3506BD6E65}"/>
              </a:ext>
            </a:extLst>
          </p:cNvPr>
          <p:cNvSpPr txBox="1"/>
          <p:nvPr/>
        </p:nvSpPr>
        <p:spPr>
          <a:xfrm>
            <a:off x="4065105" y="645174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Simonside</a:t>
            </a:r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85D3CE-CABB-392D-AB86-28C41D09F5D6}"/>
              </a:ext>
            </a:extLst>
          </p:cNvPr>
          <p:cNvSpPr txBox="1"/>
          <p:nvPr/>
        </p:nvSpPr>
        <p:spPr>
          <a:xfrm>
            <a:off x="6933729" y="655828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Hartlepool</a:t>
            </a:r>
            <a:r>
              <a:rPr lang="en-GB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FBFCF3-AE21-7810-27ED-4001B4C8725F}"/>
              </a:ext>
            </a:extLst>
          </p:cNvPr>
          <p:cNvSpPr txBox="1"/>
          <p:nvPr/>
        </p:nvSpPr>
        <p:spPr>
          <a:xfrm>
            <a:off x="3190816" y="5784477"/>
            <a:ext cx="544033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/>
              <a:t>Shared Departments between both sites include </a:t>
            </a:r>
          </a:p>
          <a:p>
            <a:pPr algn="ctr"/>
            <a:r>
              <a:rPr lang="en-GB" i="1" dirty="0"/>
              <a:t>Health &amp; Safety – Human Resources – Quality Assurance</a:t>
            </a:r>
          </a:p>
          <a:p>
            <a:pPr algn="ctr"/>
            <a:r>
              <a:rPr lang="en-GB" i="1" dirty="0"/>
              <a:t>Updated – April 2026</a:t>
            </a:r>
          </a:p>
        </p:txBody>
      </p:sp>
    </p:spTree>
    <p:extLst>
      <p:ext uri="{BB962C8B-B14F-4D97-AF65-F5344CB8AC3E}">
        <p14:creationId xmlns:p14="http://schemas.microsoft.com/office/powerpoint/2010/main" val="1852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84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Tony@phoenixsteel.local</dc:creator>
  <cp:lastModifiedBy>Peter Shiels</cp:lastModifiedBy>
  <cp:revision>2</cp:revision>
  <dcterms:created xsi:type="dcterms:W3CDTF">2026-05-07T10:10:03Z</dcterms:created>
  <dcterms:modified xsi:type="dcterms:W3CDTF">2026-05-07T15:26:05Z</dcterms:modified>
</cp:coreProperties>
</file>